
<file path=[Content_Types].xml><?xml version="1.0" encoding="utf-8"?>
<Types xmlns="http://schemas.openxmlformats.org/package/2006/content-types">
  <Default Extension="fntdata" ContentType="application/x-fontdata"/>
  <Default Extension="jfif"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3"/>
  </p:notesMasterIdLst>
  <p:sldIdLst>
    <p:sldId id="256" r:id="rId2"/>
    <p:sldId id="257" r:id="rId3"/>
    <p:sldId id="261" r:id="rId4"/>
    <p:sldId id="301" r:id="rId5"/>
    <p:sldId id="266" r:id="rId6"/>
    <p:sldId id="263" r:id="rId7"/>
    <p:sldId id="302" r:id="rId8"/>
    <p:sldId id="259" r:id="rId9"/>
    <p:sldId id="303" r:id="rId10"/>
    <p:sldId id="264" r:id="rId11"/>
    <p:sldId id="262" r:id="rId12"/>
    <p:sldId id="269" r:id="rId13"/>
    <p:sldId id="304" r:id="rId14"/>
    <p:sldId id="305" r:id="rId15"/>
    <p:sldId id="306" r:id="rId16"/>
    <p:sldId id="307" r:id="rId17"/>
    <p:sldId id="308" r:id="rId18"/>
    <p:sldId id="309" r:id="rId19"/>
    <p:sldId id="310" r:id="rId20"/>
    <p:sldId id="276" r:id="rId21"/>
    <p:sldId id="283" r:id="rId22"/>
  </p:sldIdLst>
  <p:sldSz cx="9144000" cy="5143500" type="screen16x9"/>
  <p:notesSz cx="6858000" cy="9144000"/>
  <p:embeddedFontLst>
    <p:embeddedFont>
      <p:font typeface="Bahnschrift SemiBold" panose="020B0502040204020203" pitchFamily="34" charset="0"/>
      <p:bold r:id="rId24"/>
    </p:embeddedFont>
    <p:embeddedFont>
      <p:font typeface="Bell MT" panose="02020503060305020303" pitchFamily="18" charset="0"/>
      <p:regular r:id="rId25"/>
      <p:bold r:id="rId26"/>
      <p:italic r:id="rId27"/>
    </p:embeddedFont>
    <p:embeddedFont>
      <p:font typeface="Bitter" panose="020B0604020202020204" charset="0"/>
      <p:regular r:id="rId28"/>
      <p:bold r:id="rId29"/>
      <p:italic r:id="rId30"/>
      <p:boldItalic r:id="rId31"/>
    </p:embeddedFont>
    <p:embeddedFont>
      <p:font typeface="Calibri" panose="020F0502020204030204" pitchFamily="34" charset="0"/>
      <p:regular r:id="rId32"/>
      <p:bold r:id="rId33"/>
    </p:embeddedFont>
    <p:embeddedFont>
      <p:font typeface="Century Gothic" panose="020B0502020202020204" pitchFamily="34" charset="0"/>
      <p:regular r:id="rId34"/>
      <p:bold r:id="rId35"/>
      <p:italic r:id="rId36"/>
      <p:boldItalic r:id="rId37"/>
    </p:embeddedFont>
    <p:embeddedFont>
      <p:font typeface="IBM Plex Sans" panose="020B0503050203000203" pitchFamily="34" charset="0"/>
      <p:regular r:id="rId38"/>
      <p:bold r:id="rId39"/>
      <p:italic r:id="rId40"/>
      <p:boldItalic r:id="rId41"/>
    </p:embeddedFont>
    <p:embeddedFont>
      <p:font typeface="IBM Plex Sans SemiBold" panose="020B0703050203000203" pitchFamily="34" charset="0"/>
      <p:regular r:id="rId42"/>
      <p:bold r:id="rId43"/>
      <p:italic r:id="rId44"/>
      <p:boldItalic r:id="rId45"/>
    </p:embeddedFont>
    <p:embeddedFont>
      <p:font typeface="Microsoft Sans Serif" panose="020B0604020202020204" pitchFamily="34" charset="0"/>
      <p:regular r:id="rId46"/>
    </p:embeddedFont>
    <p:embeddedFont>
      <p:font typeface="Roboto" panose="02000000000000000000" pitchFamily="2" charset="0"/>
      <p:regular r:id="rId47"/>
      <p:bold r:id="rId48"/>
      <p:italic r:id="rId49"/>
      <p:boldItalic r:id="rId50"/>
    </p:embeddedFont>
    <p:embeddedFont>
      <p:font typeface="Roboto Slab" panose="020B0604020202020204" charset="0"/>
      <p:regular r:id="rId51"/>
      <p:bold r:id="rId52"/>
    </p:embeddedFont>
    <p:embeddedFont>
      <p:font typeface="Segoe UI" panose="020B0502040204020203" pitchFamily="34" charset="0"/>
      <p:regular r:id="rId53"/>
      <p:bold r:id="rId54"/>
      <p:italic r:id="rId55"/>
      <p:boldItalic r:id="rId56"/>
    </p:embeddedFont>
    <p:embeddedFont>
      <p:font typeface="Showcard Gothic" panose="04020904020102020604" pitchFamily="82" charset="0"/>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3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D490C3-C892-4C56-9BDE-275F9A81DE51}">
  <a:tblStyle styleId="{5AD490C3-C892-4C56-9BDE-275F9A81DE5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font" Target="fonts/font3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font" Target="fonts/font18.fntdata"/><Relationship Id="rId54"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font" Target="fonts/font30.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openxmlformats.org/officeDocument/2006/relationships/font" Target="fonts/font34.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font" Target="fonts/font29.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openxmlformats.org/officeDocument/2006/relationships/font" Target="fonts/font33.fntdata"/><Relationship Id="rId8" Type="http://schemas.openxmlformats.org/officeDocument/2006/relationships/slide" Target="slides/slide7.xml"/><Relationship Id="rId51"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2" name="Google Shape;18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Google Shape;1920;g8c0bf7f92c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1" name="Google Shape;1921;g8c0bf7f92c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g8c7c9f6c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4" name="Google Shape;2044;g8c7c9f6c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g8c0bf7f92c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7" name="Google Shape;1857;g8c0bf7f92c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458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g8c7c9f6c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4" name="Google Shape;2044;g8c7c9f6c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604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g8c0bf7f92c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7" name="Google Shape;1857;g8c0bf7f92c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8967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g8da6cdce42_0_1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6" name="Google Shape;2376;g8da6cdce42_0_1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1"/>
        <p:cNvGrpSpPr/>
        <p:nvPr/>
      </p:nvGrpSpPr>
      <p:grpSpPr>
        <a:xfrm>
          <a:off x="0" y="0"/>
          <a:ext cx="0" cy="0"/>
          <a:chOff x="0" y="0"/>
          <a:chExt cx="0" cy="0"/>
        </a:xfrm>
      </p:grpSpPr>
      <p:sp>
        <p:nvSpPr>
          <p:cNvPr id="2562" name="Google Shape;2562;g8c7c9f6c56_0_16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3" name="Google Shape;2563;g8c7c9f6c56_0_16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8c7c9f6c56_0_16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8c7c9f6c56_0_16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8c0bf7f92c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8c0bf7f92c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8c0bf7f92c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8c0bf7f92c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642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8da6cdce42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8da6cdce42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2"/>
        <p:cNvGrpSpPr/>
        <p:nvPr/>
      </p:nvGrpSpPr>
      <p:grpSpPr>
        <a:xfrm>
          <a:off x="0" y="0"/>
          <a:ext cx="0" cy="0"/>
          <a:chOff x="0" y="0"/>
          <a:chExt cx="0" cy="0"/>
        </a:xfrm>
      </p:grpSpPr>
      <p:sp>
        <p:nvSpPr>
          <p:cNvPr id="1953" name="Google Shape;1953;g8fc1ab574f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4" name="Google Shape;1954;g8fc1ab574f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8da6cdce42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8da6cdce42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656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g8c0bf7f92c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7" name="Google Shape;1857;g8c0bf7f92c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8da6cdce4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8da6cdce4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81300" y="-39450"/>
            <a:ext cx="8952300" cy="5222400"/>
            <a:chOff x="81300" y="-39450"/>
            <a:chExt cx="8952300" cy="5222400"/>
          </a:xfrm>
        </p:grpSpPr>
        <p:cxnSp>
          <p:nvCxnSpPr>
            <p:cNvPr id="10" name="Google Shape;10;p2"/>
            <p:cNvCxnSpPr/>
            <p:nvPr/>
          </p:nvCxnSpPr>
          <p:spPr>
            <a:xfrm flipH="1">
              <a:off x="81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1" name="Google Shape;11;p2"/>
            <p:cNvCxnSpPr/>
            <p:nvPr/>
          </p:nvCxnSpPr>
          <p:spPr>
            <a:xfrm flipH="1">
              <a:off x="23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 name="Google Shape;12;p2"/>
            <p:cNvCxnSpPr/>
            <p:nvPr/>
          </p:nvCxnSpPr>
          <p:spPr>
            <a:xfrm flipH="1">
              <a:off x="38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3" name="Google Shape;13;p2"/>
            <p:cNvCxnSpPr/>
            <p:nvPr/>
          </p:nvCxnSpPr>
          <p:spPr>
            <a:xfrm flipH="1">
              <a:off x="54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 name="Google Shape;14;p2"/>
            <p:cNvCxnSpPr/>
            <p:nvPr/>
          </p:nvCxnSpPr>
          <p:spPr>
            <a:xfrm flipH="1">
              <a:off x="69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5" name="Google Shape;15;p2"/>
            <p:cNvCxnSpPr/>
            <p:nvPr/>
          </p:nvCxnSpPr>
          <p:spPr>
            <a:xfrm flipH="1">
              <a:off x="85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 name="Google Shape;16;p2"/>
            <p:cNvCxnSpPr/>
            <p:nvPr/>
          </p:nvCxnSpPr>
          <p:spPr>
            <a:xfrm flipH="1">
              <a:off x="100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 name="Google Shape;17;p2"/>
            <p:cNvCxnSpPr/>
            <p:nvPr/>
          </p:nvCxnSpPr>
          <p:spPr>
            <a:xfrm flipH="1">
              <a:off x="116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8" name="Google Shape;18;p2"/>
            <p:cNvCxnSpPr/>
            <p:nvPr/>
          </p:nvCxnSpPr>
          <p:spPr>
            <a:xfrm flipH="1">
              <a:off x="1314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9" name="Google Shape;19;p2"/>
            <p:cNvCxnSpPr/>
            <p:nvPr/>
          </p:nvCxnSpPr>
          <p:spPr>
            <a:xfrm flipH="1">
              <a:off x="1469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0" name="Google Shape;20;p2"/>
            <p:cNvCxnSpPr/>
            <p:nvPr/>
          </p:nvCxnSpPr>
          <p:spPr>
            <a:xfrm flipH="1">
              <a:off x="1623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1" name="Google Shape;21;p2"/>
            <p:cNvCxnSpPr/>
            <p:nvPr/>
          </p:nvCxnSpPr>
          <p:spPr>
            <a:xfrm flipH="1">
              <a:off x="1777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2" name="Google Shape;22;p2"/>
            <p:cNvCxnSpPr/>
            <p:nvPr/>
          </p:nvCxnSpPr>
          <p:spPr>
            <a:xfrm flipH="1">
              <a:off x="1931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3" name="Google Shape;23;p2"/>
            <p:cNvCxnSpPr/>
            <p:nvPr/>
          </p:nvCxnSpPr>
          <p:spPr>
            <a:xfrm flipH="1">
              <a:off x="2085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4" name="Google Shape;24;p2"/>
            <p:cNvCxnSpPr/>
            <p:nvPr/>
          </p:nvCxnSpPr>
          <p:spPr>
            <a:xfrm flipH="1">
              <a:off x="2240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5" name="Google Shape;25;p2"/>
            <p:cNvCxnSpPr/>
            <p:nvPr/>
          </p:nvCxnSpPr>
          <p:spPr>
            <a:xfrm flipH="1">
              <a:off x="2394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6" name="Google Shape;26;p2"/>
            <p:cNvCxnSpPr/>
            <p:nvPr/>
          </p:nvCxnSpPr>
          <p:spPr>
            <a:xfrm flipH="1">
              <a:off x="2548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7" name="Google Shape;27;p2"/>
            <p:cNvCxnSpPr/>
            <p:nvPr/>
          </p:nvCxnSpPr>
          <p:spPr>
            <a:xfrm flipH="1">
              <a:off x="2702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8" name="Google Shape;28;p2"/>
            <p:cNvCxnSpPr/>
            <p:nvPr/>
          </p:nvCxnSpPr>
          <p:spPr>
            <a:xfrm flipH="1">
              <a:off x="2856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9" name="Google Shape;29;p2"/>
            <p:cNvCxnSpPr/>
            <p:nvPr/>
          </p:nvCxnSpPr>
          <p:spPr>
            <a:xfrm flipH="1">
              <a:off x="3011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0" name="Google Shape;30;p2"/>
            <p:cNvCxnSpPr/>
            <p:nvPr/>
          </p:nvCxnSpPr>
          <p:spPr>
            <a:xfrm flipH="1">
              <a:off x="3165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1" name="Google Shape;31;p2"/>
            <p:cNvCxnSpPr/>
            <p:nvPr/>
          </p:nvCxnSpPr>
          <p:spPr>
            <a:xfrm flipH="1">
              <a:off x="3319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2" name="Google Shape;32;p2"/>
            <p:cNvCxnSpPr/>
            <p:nvPr/>
          </p:nvCxnSpPr>
          <p:spPr>
            <a:xfrm flipH="1">
              <a:off x="3473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3" name="Google Shape;33;p2"/>
            <p:cNvCxnSpPr/>
            <p:nvPr/>
          </p:nvCxnSpPr>
          <p:spPr>
            <a:xfrm flipH="1">
              <a:off x="3627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4" name="Google Shape;34;p2"/>
            <p:cNvCxnSpPr/>
            <p:nvPr/>
          </p:nvCxnSpPr>
          <p:spPr>
            <a:xfrm flipH="1">
              <a:off x="3782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5" name="Google Shape;35;p2"/>
            <p:cNvCxnSpPr/>
            <p:nvPr/>
          </p:nvCxnSpPr>
          <p:spPr>
            <a:xfrm flipH="1">
              <a:off x="3936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6" name="Google Shape;36;p2"/>
            <p:cNvCxnSpPr/>
            <p:nvPr/>
          </p:nvCxnSpPr>
          <p:spPr>
            <a:xfrm flipH="1">
              <a:off x="4090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7" name="Google Shape;37;p2"/>
            <p:cNvCxnSpPr/>
            <p:nvPr/>
          </p:nvCxnSpPr>
          <p:spPr>
            <a:xfrm flipH="1">
              <a:off x="4244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8" name="Google Shape;38;p2"/>
            <p:cNvCxnSpPr/>
            <p:nvPr/>
          </p:nvCxnSpPr>
          <p:spPr>
            <a:xfrm flipH="1">
              <a:off x="4398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9" name="Google Shape;39;p2"/>
            <p:cNvCxnSpPr/>
            <p:nvPr/>
          </p:nvCxnSpPr>
          <p:spPr>
            <a:xfrm flipH="1">
              <a:off x="4553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40" name="Google Shape;40;p2"/>
            <p:cNvCxnSpPr/>
            <p:nvPr/>
          </p:nvCxnSpPr>
          <p:spPr>
            <a:xfrm flipH="1">
              <a:off x="4707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41" name="Google Shape;41;p2"/>
            <p:cNvCxnSpPr/>
            <p:nvPr/>
          </p:nvCxnSpPr>
          <p:spPr>
            <a:xfrm flipH="1">
              <a:off x="4861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2"/>
            <p:cNvCxnSpPr/>
            <p:nvPr/>
          </p:nvCxnSpPr>
          <p:spPr>
            <a:xfrm flipH="1">
              <a:off x="5015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2"/>
            <p:cNvCxnSpPr/>
            <p:nvPr/>
          </p:nvCxnSpPr>
          <p:spPr>
            <a:xfrm flipH="1">
              <a:off x="5169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44" name="Google Shape;44;p2"/>
            <p:cNvCxnSpPr/>
            <p:nvPr/>
          </p:nvCxnSpPr>
          <p:spPr>
            <a:xfrm flipH="1">
              <a:off x="5324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45" name="Google Shape;45;p2"/>
            <p:cNvCxnSpPr/>
            <p:nvPr/>
          </p:nvCxnSpPr>
          <p:spPr>
            <a:xfrm flipH="1">
              <a:off x="5478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46" name="Google Shape;46;p2"/>
            <p:cNvCxnSpPr/>
            <p:nvPr/>
          </p:nvCxnSpPr>
          <p:spPr>
            <a:xfrm flipH="1">
              <a:off x="5632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47" name="Google Shape;47;p2"/>
            <p:cNvCxnSpPr/>
            <p:nvPr/>
          </p:nvCxnSpPr>
          <p:spPr>
            <a:xfrm flipH="1">
              <a:off x="5786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48" name="Google Shape;48;p2"/>
            <p:cNvCxnSpPr/>
            <p:nvPr/>
          </p:nvCxnSpPr>
          <p:spPr>
            <a:xfrm flipH="1">
              <a:off x="5940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49" name="Google Shape;49;p2"/>
            <p:cNvCxnSpPr/>
            <p:nvPr/>
          </p:nvCxnSpPr>
          <p:spPr>
            <a:xfrm flipH="1">
              <a:off x="6095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0" name="Google Shape;50;p2"/>
            <p:cNvCxnSpPr/>
            <p:nvPr/>
          </p:nvCxnSpPr>
          <p:spPr>
            <a:xfrm flipH="1">
              <a:off x="6249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1" name="Google Shape;51;p2"/>
            <p:cNvCxnSpPr/>
            <p:nvPr/>
          </p:nvCxnSpPr>
          <p:spPr>
            <a:xfrm flipH="1">
              <a:off x="6403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2" name="Google Shape;52;p2"/>
            <p:cNvCxnSpPr/>
            <p:nvPr/>
          </p:nvCxnSpPr>
          <p:spPr>
            <a:xfrm flipH="1">
              <a:off x="6557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3" name="Google Shape;53;p2"/>
            <p:cNvCxnSpPr/>
            <p:nvPr/>
          </p:nvCxnSpPr>
          <p:spPr>
            <a:xfrm flipH="1">
              <a:off x="6711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4" name="Google Shape;54;p2"/>
            <p:cNvCxnSpPr/>
            <p:nvPr/>
          </p:nvCxnSpPr>
          <p:spPr>
            <a:xfrm flipH="1">
              <a:off x="6866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5" name="Google Shape;55;p2"/>
            <p:cNvCxnSpPr/>
            <p:nvPr/>
          </p:nvCxnSpPr>
          <p:spPr>
            <a:xfrm flipH="1">
              <a:off x="7020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6" name="Google Shape;56;p2"/>
            <p:cNvCxnSpPr/>
            <p:nvPr/>
          </p:nvCxnSpPr>
          <p:spPr>
            <a:xfrm flipH="1">
              <a:off x="7174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7" name="Google Shape;57;p2"/>
            <p:cNvCxnSpPr/>
            <p:nvPr/>
          </p:nvCxnSpPr>
          <p:spPr>
            <a:xfrm flipH="1">
              <a:off x="7328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8" name="Google Shape;58;p2"/>
            <p:cNvCxnSpPr/>
            <p:nvPr/>
          </p:nvCxnSpPr>
          <p:spPr>
            <a:xfrm flipH="1">
              <a:off x="7482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9" name="Google Shape;59;p2"/>
            <p:cNvCxnSpPr/>
            <p:nvPr/>
          </p:nvCxnSpPr>
          <p:spPr>
            <a:xfrm flipH="1">
              <a:off x="7637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60" name="Google Shape;60;p2"/>
            <p:cNvCxnSpPr/>
            <p:nvPr/>
          </p:nvCxnSpPr>
          <p:spPr>
            <a:xfrm flipH="1">
              <a:off x="7791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61" name="Google Shape;61;p2"/>
            <p:cNvCxnSpPr/>
            <p:nvPr/>
          </p:nvCxnSpPr>
          <p:spPr>
            <a:xfrm flipH="1">
              <a:off x="794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62" name="Google Shape;62;p2"/>
            <p:cNvCxnSpPr/>
            <p:nvPr/>
          </p:nvCxnSpPr>
          <p:spPr>
            <a:xfrm flipH="1">
              <a:off x="809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63" name="Google Shape;63;p2"/>
            <p:cNvCxnSpPr/>
            <p:nvPr/>
          </p:nvCxnSpPr>
          <p:spPr>
            <a:xfrm flipH="1">
              <a:off x="825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64" name="Google Shape;64;p2"/>
            <p:cNvCxnSpPr/>
            <p:nvPr/>
          </p:nvCxnSpPr>
          <p:spPr>
            <a:xfrm flipH="1">
              <a:off x="840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65" name="Google Shape;65;p2"/>
            <p:cNvCxnSpPr/>
            <p:nvPr/>
          </p:nvCxnSpPr>
          <p:spPr>
            <a:xfrm flipH="1">
              <a:off x="856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66" name="Google Shape;66;p2"/>
            <p:cNvCxnSpPr/>
            <p:nvPr/>
          </p:nvCxnSpPr>
          <p:spPr>
            <a:xfrm flipH="1">
              <a:off x="871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67" name="Google Shape;67;p2"/>
            <p:cNvCxnSpPr/>
            <p:nvPr/>
          </p:nvCxnSpPr>
          <p:spPr>
            <a:xfrm flipH="1">
              <a:off x="887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68" name="Google Shape;68;p2"/>
            <p:cNvCxnSpPr/>
            <p:nvPr/>
          </p:nvCxnSpPr>
          <p:spPr>
            <a:xfrm flipH="1">
              <a:off x="9024900" y="-39450"/>
              <a:ext cx="8700" cy="5222400"/>
            </a:xfrm>
            <a:prstGeom prst="straightConnector1">
              <a:avLst/>
            </a:prstGeom>
            <a:noFill/>
            <a:ln w="9525" cap="flat" cmpd="sng">
              <a:solidFill>
                <a:schemeClr val="lt2"/>
              </a:solidFill>
              <a:prstDash val="solid"/>
              <a:round/>
              <a:headEnd type="none" w="med" len="med"/>
              <a:tailEnd type="none" w="med" len="med"/>
            </a:ln>
          </p:spPr>
        </p:cxnSp>
      </p:grpSp>
      <p:sp>
        <p:nvSpPr>
          <p:cNvPr id="69" name="Google Shape;69;p2"/>
          <p:cNvSpPr/>
          <p:nvPr/>
        </p:nvSpPr>
        <p:spPr>
          <a:xfrm rot="2048893">
            <a:off x="-501957" y="4460608"/>
            <a:ext cx="5535724" cy="3308836"/>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txBox="1">
            <a:spLocks noGrp="1"/>
          </p:cNvSpPr>
          <p:nvPr>
            <p:ph type="ctrTitle"/>
          </p:nvPr>
        </p:nvSpPr>
        <p:spPr>
          <a:xfrm>
            <a:off x="1815300" y="1955623"/>
            <a:ext cx="5513400" cy="79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5800"/>
              <a:buFont typeface="IBM Plex Sans"/>
              <a:buNone/>
              <a:defRPr sz="5800" b="1">
                <a:solidFill>
                  <a:schemeClr val="dk1"/>
                </a:solidFill>
                <a:latin typeface="IBM Plex Sans"/>
                <a:ea typeface="IBM Plex Sans"/>
                <a:cs typeface="IBM Plex Sans"/>
                <a:sym typeface="IBM Plex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71" name="Google Shape;71;p2"/>
          <p:cNvSpPr txBox="1">
            <a:spLocks noGrp="1"/>
          </p:cNvSpPr>
          <p:nvPr>
            <p:ph type="subTitle" idx="1"/>
          </p:nvPr>
        </p:nvSpPr>
        <p:spPr>
          <a:xfrm>
            <a:off x="1521250" y="2934900"/>
            <a:ext cx="6101400" cy="525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800"/>
              <a:buNone/>
              <a:defRPr sz="1800">
                <a:solidFill>
                  <a:schemeClr val="lt1"/>
                </a:solidFill>
                <a:latin typeface="Roboto Slab"/>
                <a:ea typeface="Roboto Slab"/>
                <a:cs typeface="Roboto Slab"/>
                <a:sym typeface="Roboto Slab"/>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2" name="Google Shape;72;p2"/>
          <p:cNvSpPr/>
          <p:nvPr/>
        </p:nvSpPr>
        <p:spPr>
          <a:xfrm>
            <a:off x="7931550" y="-514875"/>
            <a:ext cx="1764900" cy="164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2"/>
          <p:cNvGrpSpPr/>
          <p:nvPr/>
        </p:nvGrpSpPr>
        <p:grpSpPr>
          <a:xfrm rot="2120665">
            <a:off x="533887" y="3308291"/>
            <a:ext cx="385166" cy="357746"/>
            <a:chOff x="2797467" y="161118"/>
            <a:chExt cx="1396959" cy="1297507"/>
          </a:xfrm>
        </p:grpSpPr>
        <p:sp>
          <p:nvSpPr>
            <p:cNvPr id="74" name="Google Shape;74;p2"/>
            <p:cNvSpPr/>
            <p:nvPr/>
          </p:nvSpPr>
          <p:spPr>
            <a:xfrm>
              <a:off x="2797467" y="161118"/>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367846" y="161118"/>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938226" y="161118"/>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97467" y="678550"/>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367821" y="678550"/>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938201" y="678550"/>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797467" y="1196125"/>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367821" y="1196125"/>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938201" y="1196125"/>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2"/>
          <p:cNvGrpSpPr/>
          <p:nvPr/>
        </p:nvGrpSpPr>
        <p:grpSpPr>
          <a:xfrm>
            <a:off x="465901" y="393641"/>
            <a:ext cx="1095899" cy="402408"/>
            <a:chOff x="571942" y="402375"/>
            <a:chExt cx="571376" cy="209795"/>
          </a:xfrm>
        </p:grpSpPr>
        <p:sp>
          <p:nvSpPr>
            <p:cNvPr id="84" name="Google Shape;84;p2"/>
            <p:cNvSpPr/>
            <p:nvPr/>
          </p:nvSpPr>
          <p:spPr>
            <a:xfrm>
              <a:off x="571942" y="402375"/>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37601" y="402375"/>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903260" y="402375"/>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068919" y="402375"/>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71942" y="535970"/>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37601" y="535970"/>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903260" y="535970"/>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068919" y="535970"/>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2"/>
          <p:cNvSpPr/>
          <p:nvPr/>
        </p:nvSpPr>
        <p:spPr>
          <a:xfrm rot="-1026767">
            <a:off x="8020922" y="4383836"/>
            <a:ext cx="1130657" cy="1058731"/>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
  <p:cSld name="CUSTOM_1">
    <p:spTree>
      <p:nvGrpSpPr>
        <p:cNvPr id="1" name="Shape 1253"/>
        <p:cNvGrpSpPr/>
        <p:nvPr/>
      </p:nvGrpSpPr>
      <p:grpSpPr>
        <a:xfrm>
          <a:off x="0" y="0"/>
          <a:ext cx="0" cy="0"/>
          <a:chOff x="0" y="0"/>
          <a:chExt cx="0" cy="0"/>
        </a:xfrm>
      </p:grpSpPr>
      <p:grpSp>
        <p:nvGrpSpPr>
          <p:cNvPr id="1254" name="Google Shape;1254;p24"/>
          <p:cNvGrpSpPr/>
          <p:nvPr/>
        </p:nvGrpSpPr>
        <p:grpSpPr>
          <a:xfrm>
            <a:off x="81300" y="-39450"/>
            <a:ext cx="8952300" cy="5222400"/>
            <a:chOff x="81300" y="-39450"/>
            <a:chExt cx="8952300" cy="5222400"/>
          </a:xfrm>
        </p:grpSpPr>
        <p:cxnSp>
          <p:nvCxnSpPr>
            <p:cNvPr id="1255" name="Google Shape;1255;p24"/>
            <p:cNvCxnSpPr/>
            <p:nvPr/>
          </p:nvCxnSpPr>
          <p:spPr>
            <a:xfrm flipH="1">
              <a:off x="81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56" name="Google Shape;1256;p24"/>
            <p:cNvCxnSpPr/>
            <p:nvPr/>
          </p:nvCxnSpPr>
          <p:spPr>
            <a:xfrm flipH="1">
              <a:off x="23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57" name="Google Shape;1257;p24"/>
            <p:cNvCxnSpPr/>
            <p:nvPr/>
          </p:nvCxnSpPr>
          <p:spPr>
            <a:xfrm flipH="1">
              <a:off x="38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58" name="Google Shape;1258;p24"/>
            <p:cNvCxnSpPr/>
            <p:nvPr/>
          </p:nvCxnSpPr>
          <p:spPr>
            <a:xfrm flipH="1">
              <a:off x="54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59" name="Google Shape;1259;p24"/>
            <p:cNvCxnSpPr/>
            <p:nvPr/>
          </p:nvCxnSpPr>
          <p:spPr>
            <a:xfrm flipH="1">
              <a:off x="69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60" name="Google Shape;1260;p24"/>
            <p:cNvCxnSpPr/>
            <p:nvPr/>
          </p:nvCxnSpPr>
          <p:spPr>
            <a:xfrm flipH="1">
              <a:off x="85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61" name="Google Shape;1261;p24"/>
            <p:cNvCxnSpPr/>
            <p:nvPr/>
          </p:nvCxnSpPr>
          <p:spPr>
            <a:xfrm flipH="1">
              <a:off x="100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62" name="Google Shape;1262;p24"/>
            <p:cNvCxnSpPr/>
            <p:nvPr/>
          </p:nvCxnSpPr>
          <p:spPr>
            <a:xfrm flipH="1">
              <a:off x="116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63" name="Google Shape;1263;p24"/>
            <p:cNvCxnSpPr/>
            <p:nvPr/>
          </p:nvCxnSpPr>
          <p:spPr>
            <a:xfrm flipH="1">
              <a:off x="1314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64" name="Google Shape;1264;p24"/>
            <p:cNvCxnSpPr/>
            <p:nvPr/>
          </p:nvCxnSpPr>
          <p:spPr>
            <a:xfrm flipH="1">
              <a:off x="1469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65" name="Google Shape;1265;p24"/>
            <p:cNvCxnSpPr/>
            <p:nvPr/>
          </p:nvCxnSpPr>
          <p:spPr>
            <a:xfrm flipH="1">
              <a:off x="1623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66" name="Google Shape;1266;p24"/>
            <p:cNvCxnSpPr/>
            <p:nvPr/>
          </p:nvCxnSpPr>
          <p:spPr>
            <a:xfrm flipH="1">
              <a:off x="1777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67" name="Google Shape;1267;p24"/>
            <p:cNvCxnSpPr/>
            <p:nvPr/>
          </p:nvCxnSpPr>
          <p:spPr>
            <a:xfrm flipH="1">
              <a:off x="1931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68" name="Google Shape;1268;p24"/>
            <p:cNvCxnSpPr/>
            <p:nvPr/>
          </p:nvCxnSpPr>
          <p:spPr>
            <a:xfrm flipH="1">
              <a:off x="2085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69" name="Google Shape;1269;p24"/>
            <p:cNvCxnSpPr/>
            <p:nvPr/>
          </p:nvCxnSpPr>
          <p:spPr>
            <a:xfrm flipH="1">
              <a:off x="2240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70" name="Google Shape;1270;p24"/>
            <p:cNvCxnSpPr/>
            <p:nvPr/>
          </p:nvCxnSpPr>
          <p:spPr>
            <a:xfrm flipH="1">
              <a:off x="2394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71" name="Google Shape;1271;p24"/>
            <p:cNvCxnSpPr/>
            <p:nvPr/>
          </p:nvCxnSpPr>
          <p:spPr>
            <a:xfrm flipH="1">
              <a:off x="2548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72" name="Google Shape;1272;p24"/>
            <p:cNvCxnSpPr/>
            <p:nvPr/>
          </p:nvCxnSpPr>
          <p:spPr>
            <a:xfrm flipH="1">
              <a:off x="2702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73" name="Google Shape;1273;p24"/>
            <p:cNvCxnSpPr/>
            <p:nvPr/>
          </p:nvCxnSpPr>
          <p:spPr>
            <a:xfrm flipH="1">
              <a:off x="2856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74" name="Google Shape;1274;p24"/>
            <p:cNvCxnSpPr/>
            <p:nvPr/>
          </p:nvCxnSpPr>
          <p:spPr>
            <a:xfrm flipH="1">
              <a:off x="3011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75" name="Google Shape;1275;p24"/>
            <p:cNvCxnSpPr/>
            <p:nvPr/>
          </p:nvCxnSpPr>
          <p:spPr>
            <a:xfrm flipH="1">
              <a:off x="3165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76" name="Google Shape;1276;p24"/>
            <p:cNvCxnSpPr/>
            <p:nvPr/>
          </p:nvCxnSpPr>
          <p:spPr>
            <a:xfrm flipH="1">
              <a:off x="3319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77" name="Google Shape;1277;p24"/>
            <p:cNvCxnSpPr/>
            <p:nvPr/>
          </p:nvCxnSpPr>
          <p:spPr>
            <a:xfrm flipH="1">
              <a:off x="3473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78" name="Google Shape;1278;p24"/>
            <p:cNvCxnSpPr/>
            <p:nvPr/>
          </p:nvCxnSpPr>
          <p:spPr>
            <a:xfrm flipH="1">
              <a:off x="3627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79" name="Google Shape;1279;p24"/>
            <p:cNvCxnSpPr/>
            <p:nvPr/>
          </p:nvCxnSpPr>
          <p:spPr>
            <a:xfrm flipH="1">
              <a:off x="3782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80" name="Google Shape;1280;p24"/>
            <p:cNvCxnSpPr/>
            <p:nvPr/>
          </p:nvCxnSpPr>
          <p:spPr>
            <a:xfrm flipH="1">
              <a:off x="3936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81" name="Google Shape;1281;p24"/>
            <p:cNvCxnSpPr/>
            <p:nvPr/>
          </p:nvCxnSpPr>
          <p:spPr>
            <a:xfrm flipH="1">
              <a:off x="4090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82" name="Google Shape;1282;p24"/>
            <p:cNvCxnSpPr/>
            <p:nvPr/>
          </p:nvCxnSpPr>
          <p:spPr>
            <a:xfrm flipH="1">
              <a:off x="4244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83" name="Google Shape;1283;p24"/>
            <p:cNvCxnSpPr/>
            <p:nvPr/>
          </p:nvCxnSpPr>
          <p:spPr>
            <a:xfrm flipH="1">
              <a:off x="4398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84" name="Google Shape;1284;p24"/>
            <p:cNvCxnSpPr/>
            <p:nvPr/>
          </p:nvCxnSpPr>
          <p:spPr>
            <a:xfrm flipH="1">
              <a:off x="4553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85" name="Google Shape;1285;p24"/>
            <p:cNvCxnSpPr/>
            <p:nvPr/>
          </p:nvCxnSpPr>
          <p:spPr>
            <a:xfrm flipH="1">
              <a:off x="4707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86" name="Google Shape;1286;p24"/>
            <p:cNvCxnSpPr/>
            <p:nvPr/>
          </p:nvCxnSpPr>
          <p:spPr>
            <a:xfrm flipH="1">
              <a:off x="4861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87" name="Google Shape;1287;p24"/>
            <p:cNvCxnSpPr/>
            <p:nvPr/>
          </p:nvCxnSpPr>
          <p:spPr>
            <a:xfrm flipH="1">
              <a:off x="5015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88" name="Google Shape;1288;p24"/>
            <p:cNvCxnSpPr/>
            <p:nvPr/>
          </p:nvCxnSpPr>
          <p:spPr>
            <a:xfrm flipH="1">
              <a:off x="5169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89" name="Google Shape;1289;p24"/>
            <p:cNvCxnSpPr/>
            <p:nvPr/>
          </p:nvCxnSpPr>
          <p:spPr>
            <a:xfrm flipH="1">
              <a:off x="5324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90" name="Google Shape;1290;p24"/>
            <p:cNvCxnSpPr/>
            <p:nvPr/>
          </p:nvCxnSpPr>
          <p:spPr>
            <a:xfrm flipH="1">
              <a:off x="5478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91" name="Google Shape;1291;p24"/>
            <p:cNvCxnSpPr/>
            <p:nvPr/>
          </p:nvCxnSpPr>
          <p:spPr>
            <a:xfrm flipH="1">
              <a:off x="5632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92" name="Google Shape;1292;p24"/>
            <p:cNvCxnSpPr/>
            <p:nvPr/>
          </p:nvCxnSpPr>
          <p:spPr>
            <a:xfrm flipH="1">
              <a:off x="5786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93" name="Google Shape;1293;p24"/>
            <p:cNvCxnSpPr/>
            <p:nvPr/>
          </p:nvCxnSpPr>
          <p:spPr>
            <a:xfrm flipH="1">
              <a:off x="5940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94" name="Google Shape;1294;p24"/>
            <p:cNvCxnSpPr/>
            <p:nvPr/>
          </p:nvCxnSpPr>
          <p:spPr>
            <a:xfrm flipH="1">
              <a:off x="6095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95" name="Google Shape;1295;p24"/>
            <p:cNvCxnSpPr/>
            <p:nvPr/>
          </p:nvCxnSpPr>
          <p:spPr>
            <a:xfrm flipH="1">
              <a:off x="6249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96" name="Google Shape;1296;p24"/>
            <p:cNvCxnSpPr/>
            <p:nvPr/>
          </p:nvCxnSpPr>
          <p:spPr>
            <a:xfrm flipH="1">
              <a:off x="6403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97" name="Google Shape;1297;p24"/>
            <p:cNvCxnSpPr/>
            <p:nvPr/>
          </p:nvCxnSpPr>
          <p:spPr>
            <a:xfrm flipH="1">
              <a:off x="6557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98" name="Google Shape;1298;p24"/>
            <p:cNvCxnSpPr/>
            <p:nvPr/>
          </p:nvCxnSpPr>
          <p:spPr>
            <a:xfrm flipH="1">
              <a:off x="6711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299" name="Google Shape;1299;p24"/>
            <p:cNvCxnSpPr/>
            <p:nvPr/>
          </p:nvCxnSpPr>
          <p:spPr>
            <a:xfrm flipH="1">
              <a:off x="6866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300" name="Google Shape;1300;p24"/>
            <p:cNvCxnSpPr/>
            <p:nvPr/>
          </p:nvCxnSpPr>
          <p:spPr>
            <a:xfrm flipH="1">
              <a:off x="7020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301" name="Google Shape;1301;p24"/>
            <p:cNvCxnSpPr/>
            <p:nvPr/>
          </p:nvCxnSpPr>
          <p:spPr>
            <a:xfrm flipH="1">
              <a:off x="7174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302" name="Google Shape;1302;p24"/>
            <p:cNvCxnSpPr/>
            <p:nvPr/>
          </p:nvCxnSpPr>
          <p:spPr>
            <a:xfrm flipH="1">
              <a:off x="7328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303" name="Google Shape;1303;p24"/>
            <p:cNvCxnSpPr/>
            <p:nvPr/>
          </p:nvCxnSpPr>
          <p:spPr>
            <a:xfrm flipH="1">
              <a:off x="7482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304" name="Google Shape;1304;p24"/>
            <p:cNvCxnSpPr/>
            <p:nvPr/>
          </p:nvCxnSpPr>
          <p:spPr>
            <a:xfrm flipH="1">
              <a:off x="7637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305" name="Google Shape;1305;p24"/>
            <p:cNvCxnSpPr/>
            <p:nvPr/>
          </p:nvCxnSpPr>
          <p:spPr>
            <a:xfrm flipH="1">
              <a:off x="7791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306" name="Google Shape;1306;p24"/>
            <p:cNvCxnSpPr/>
            <p:nvPr/>
          </p:nvCxnSpPr>
          <p:spPr>
            <a:xfrm flipH="1">
              <a:off x="794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307" name="Google Shape;1307;p24"/>
            <p:cNvCxnSpPr/>
            <p:nvPr/>
          </p:nvCxnSpPr>
          <p:spPr>
            <a:xfrm flipH="1">
              <a:off x="809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308" name="Google Shape;1308;p24"/>
            <p:cNvCxnSpPr/>
            <p:nvPr/>
          </p:nvCxnSpPr>
          <p:spPr>
            <a:xfrm flipH="1">
              <a:off x="825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309" name="Google Shape;1309;p24"/>
            <p:cNvCxnSpPr/>
            <p:nvPr/>
          </p:nvCxnSpPr>
          <p:spPr>
            <a:xfrm flipH="1">
              <a:off x="840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310" name="Google Shape;1310;p24"/>
            <p:cNvCxnSpPr/>
            <p:nvPr/>
          </p:nvCxnSpPr>
          <p:spPr>
            <a:xfrm flipH="1">
              <a:off x="856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311" name="Google Shape;1311;p24"/>
            <p:cNvCxnSpPr/>
            <p:nvPr/>
          </p:nvCxnSpPr>
          <p:spPr>
            <a:xfrm flipH="1">
              <a:off x="871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312" name="Google Shape;1312;p24"/>
            <p:cNvCxnSpPr/>
            <p:nvPr/>
          </p:nvCxnSpPr>
          <p:spPr>
            <a:xfrm flipH="1">
              <a:off x="887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313" name="Google Shape;1313;p24"/>
            <p:cNvCxnSpPr/>
            <p:nvPr/>
          </p:nvCxnSpPr>
          <p:spPr>
            <a:xfrm flipH="1">
              <a:off x="9024900" y="-39450"/>
              <a:ext cx="8700" cy="5222400"/>
            </a:xfrm>
            <a:prstGeom prst="straightConnector1">
              <a:avLst/>
            </a:prstGeom>
            <a:noFill/>
            <a:ln w="9525" cap="flat" cmpd="sng">
              <a:solidFill>
                <a:schemeClr val="lt2"/>
              </a:solidFill>
              <a:prstDash val="solid"/>
              <a:round/>
              <a:headEnd type="none" w="med" len="med"/>
              <a:tailEnd type="none" w="med" len="med"/>
            </a:ln>
          </p:spPr>
        </p:cxnSp>
      </p:grpSp>
      <p:sp>
        <p:nvSpPr>
          <p:cNvPr id="1314" name="Google Shape;1314;p24"/>
          <p:cNvSpPr txBox="1">
            <a:spLocks noGrp="1"/>
          </p:cNvSpPr>
          <p:nvPr>
            <p:ph type="title"/>
          </p:nvPr>
        </p:nvSpPr>
        <p:spPr>
          <a:xfrm flipH="1">
            <a:off x="2446575" y="1775602"/>
            <a:ext cx="2229300" cy="40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IBM Plex Sans"/>
              <a:buNone/>
              <a:defRPr sz="2000" b="1">
                <a:latin typeface="IBM Plex Sans"/>
                <a:ea typeface="IBM Plex Sans"/>
                <a:cs typeface="IBM Plex Sans"/>
                <a:sym typeface="IBM Plex Sans"/>
              </a:defRPr>
            </a:lvl1pPr>
            <a:lvl2pPr lvl="1" algn="ctr" rtl="0">
              <a:spcBef>
                <a:spcPts val="0"/>
              </a:spcBef>
              <a:spcAft>
                <a:spcPts val="0"/>
              </a:spcAft>
              <a:buClr>
                <a:schemeClr val="lt1"/>
              </a:buClr>
              <a:buSzPts val="2800"/>
              <a:buNone/>
              <a:defRPr>
                <a:solidFill>
                  <a:schemeClr val="lt1"/>
                </a:solidFill>
                <a:latin typeface="Bitter"/>
                <a:ea typeface="Bitter"/>
                <a:cs typeface="Bitter"/>
                <a:sym typeface="Bitter"/>
              </a:defRPr>
            </a:lvl2pPr>
            <a:lvl3pPr lvl="2" algn="ctr" rtl="0">
              <a:spcBef>
                <a:spcPts val="0"/>
              </a:spcBef>
              <a:spcAft>
                <a:spcPts val="0"/>
              </a:spcAft>
              <a:buClr>
                <a:schemeClr val="lt1"/>
              </a:buClr>
              <a:buSzPts val="2800"/>
              <a:buNone/>
              <a:defRPr>
                <a:solidFill>
                  <a:schemeClr val="lt1"/>
                </a:solidFill>
                <a:latin typeface="Bitter"/>
                <a:ea typeface="Bitter"/>
                <a:cs typeface="Bitter"/>
                <a:sym typeface="Bitter"/>
              </a:defRPr>
            </a:lvl3pPr>
            <a:lvl4pPr lvl="3" algn="ctr" rtl="0">
              <a:spcBef>
                <a:spcPts val="0"/>
              </a:spcBef>
              <a:spcAft>
                <a:spcPts val="0"/>
              </a:spcAft>
              <a:buClr>
                <a:schemeClr val="lt1"/>
              </a:buClr>
              <a:buSzPts val="2800"/>
              <a:buNone/>
              <a:defRPr>
                <a:solidFill>
                  <a:schemeClr val="lt1"/>
                </a:solidFill>
                <a:latin typeface="Bitter"/>
                <a:ea typeface="Bitter"/>
                <a:cs typeface="Bitter"/>
                <a:sym typeface="Bitter"/>
              </a:defRPr>
            </a:lvl4pPr>
            <a:lvl5pPr lvl="4" algn="ctr" rtl="0">
              <a:spcBef>
                <a:spcPts val="0"/>
              </a:spcBef>
              <a:spcAft>
                <a:spcPts val="0"/>
              </a:spcAft>
              <a:buClr>
                <a:schemeClr val="lt1"/>
              </a:buClr>
              <a:buSzPts val="2800"/>
              <a:buNone/>
              <a:defRPr>
                <a:solidFill>
                  <a:schemeClr val="lt1"/>
                </a:solidFill>
                <a:latin typeface="Bitter"/>
                <a:ea typeface="Bitter"/>
                <a:cs typeface="Bitter"/>
                <a:sym typeface="Bitter"/>
              </a:defRPr>
            </a:lvl5pPr>
            <a:lvl6pPr lvl="5" algn="ctr" rtl="0">
              <a:spcBef>
                <a:spcPts val="0"/>
              </a:spcBef>
              <a:spcAft>
                <a:spcPts val="0"/>
              </a:spcAft>
              <a:buClr>
                <a:schemeClr val="lt1"/>
              </a:buClr>
              <a:buSzPts val="2800"/>
              <a:buNone/>
              <a:defRPr>
                <a:solidFill>
                  <a:schemeClr val="lt1"/>
                </a:solidFill>
                <a:latin typeface="Bitter"/>
                <a:ea typeface="Bitter"/>
                <a:cs typeface="Bitter"/>
                <a:sym typeface="Bitter"/>
              </a:defRPr>
            </a:lvl6pPr>
            <a:lvl7pPr lvl="6" algn="ctr" rtl="0">
              <a:spcBef>
                <a:spcPts val="0"/>
              </a:spcBef>
              <a:spcAft>
                <a:spcPts val="0"/>
              </a:spcAft>
              <a:buClr>
                <a:schemeClr val="lt1"/>
              </a:buClr>
              <a:buSzPts val="2800"/>
              <a:buNone/>
              <a:defRPr>
                <a:solidFill>
                  <a:schemeClr val="lt1"/>
                </a:solidFill>
                <a:latin typeface="Bitter"/>
                <a:ea typeface="Bitter"/>
                <a:cs typeface="Bitter"/>
                <a:sym typeface="Bitter"/>
              </a:defRPr>
            </a:lvl7pPr>
            <a:lvl8pPr lvl="7" algn="ctr" rtl="0">
              <a:spcBef>
                <a:spcPts val="0"/>
              </a:spcBef>
              <a:spcAft>
                <a:spcPts val="0"/>
              </a:spcAft>
              <a:buClr>
                <a:schemeClr val="lt1"/>
              </a:buClr>
              <a:buSzPts val="2800"/>
              <a:buNone/>
              <a:defRPr>
                <a:solidFill>
                  <a:schemeClr val="lt1"/>
                </a:solidFill>
                <a:latin typeface="Bitter"/>
                <a:ea typeface="Bitter"/>
                <a:cs typeface="Bitter"/>
                <a:sym typeface="Bitter"/>
              </a:defRPr>
            </a:lvl8pPr>
            <a:lvl9pPr lvl="8" algn="ctr" rtl="0">
              <a:spcBef>
                <a:spcPts val="0"/>
              </a:spcBef>
              <a:spcAft>
                <a:spcPts val="0"/>
              </a:spcAft>
              <a:buClr>
                <a:schemeClr val="lt1"/>
              </a:buClr>
              <a:buSzPts val="2800"/>
              <a:buNone/>
              <a:defRPr>
                <a:solidFill>
                  <a:schemeClr val="lt1"/>
                </a:solidFill>
                <a:latin typeface="Bitter"/>
                <a:ea typeface="Bitter"/>
                <a:cs typeface="Bitter"/>
                <a:sym typeface="Bitter"/>
              </a:defRPr>
            </a:lvl9pPr>
          </a:lstStyle>
          <a:p>
            <a:endParaRPr/>
          </a:p>
        </p:txBody>
      </p:sp>
      <p:sp>
        <p:nvSpPr>
          <p:cNvPr id="1315" name="Google Shape;1315;p24"/>
          <p:cNvSpPr txBox="1">
            <a:spLocks noGrp="1"/>
          </p:cNvSpPr>
          <p:nvPr>
            <p:ph type="title" idx="2"/>
          </p:nvPr>
        </p:nvSpPr>
        <p:spPr>
          <a:xfrm flipH="1">
            <a:off x="2531325" y="2133652"/>
            <a:ext cx="2059800" cy="57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Bitter"/>
              <a:buNone/>
              <a:defRPr sz="1400">
                <a:latin typeface="Roboto Slab"/>
                <a:ea typeface="Roboto Slab"/>
                <a:cs typeface="Roboto Slab"/>
                <a:sym typeface="Roboto Slab"/>
              </a:defRPr>
            </a:lvl1pPr>
            <a:lvl2pPr lvl="1" algn="ctr" rtl="0">
              <a:spcBef>
                <a:spcPts val="0"/>
              </a:spcBef>
              <a:spcAft>
                <a:spcPts val="0"/>
              </a:spcAft>
              <a:buClr>
                <a:schemeClr val="lt1"/>
              </a:buClr>
              <a:buSzPts val="2800"/>
              <a:buNone/>
              <a:defRPr>
                <a:solidFill>
                  <a:schemeClr val="lt1"/>
                </a:solidFill>
                <a:latin typeface="Bitter"/>
                <a:ea typeface="Bitter"/>
                <a:cs typeface="Bitter"/>
                <a:sym typeface="Bitter"/>
              </a:defRPr>
            </a:lvl2pPr>
            <a:lvl3pPr lvl="2" algn="ctr" rtl="0">
              <a:spcBef>
                <a:spcPts val="0"/>
              </a:spcBef>
              <a:spcAft>
                <a:spcPts val="0"/>
              </a:spcAft>
              <a:buClr>
                <a:schemeClr val="lt1"/>
              </a:buClr>
              <a:buSzPts val="2800"/>
              <a:buNone/>
              <a:defRPr>
                <a:solidFill>
                  <a:schemeClr val="lt1"/>
                </a:solidFill>
                <a:latin typeface="Bitter"/>
                <a:ea typeface="Bitter"/>
                <a:cs typeface="Bitter"/>
                <a:sym typeface="Bitter"/>
              </a:defRPr>
            </a:lvl3pPr>
            <a:lvl4pPr lvl="3" algn="ctr" rtl="0">
              <a:spcBef>
                <a:spcPts val="0"/>
              </a:spcBef>
              <a:spcAft>
                <a:spcPts val="0"/>
              </a:spcAft>
              <a:buClr>
                <a:schemeClr val="lt1"/>
              </a:buClr>
              <a:buSzPts val="2800"/>
              <a:buNone/>
              <a:defRPr>
                <a:solidFill>
                  <a:schemeClr val="lt1"/>
                </a:solidFill>
                <a:latin typeface="Bitter"/>
                <a:ea typeface="Bitter"/>
                <a:cs typeface="Bitter"/>
                <a:sym typeface="Bitter"/>
              </a:defRPr>
            </a:lvl4pPr>
            <a:lvl5pPr lvl="4" algn="ctr" rtl="0">
              <a:spcBef>
                <a:spcPts val="0"/>
              </a:spcBef>
              <a:spcAft>
                <a:spcPts val="0"/>
              </a:spcAft>
              <a:buClr>
                <a:schemeClr val="lt1"/>
              </a:buClr>
              <a:buSzPts val="2800"/>
              <a:buNone/>
              <a:defRPr>
                <a:solidFill>
                  <a:schemeClr val="lt1"/>
                </a:solidFill>
                <a:latin typeface="Bitter"/>
                <a:ea typeface="Bitter"/>
                <a:cs typeface="Bitter"/>
                <a:sym typeface="Bitter"/>
              </a:defRPr>
            </a:lvl5pPr>
            <a:lvl6pPr lvl="5" algn="ctr" rtl="0">
              <a:spcBef>
                <a:spcPts val="0"/>
              </a:spcBef>
              <a:spcAft>
                <a:spcPts val="0"/>
              </a:spcAft>
              <a:buClr>
                <a:schemeClr val="lt1"/>
              </a:buClr>
              <a:buSzPts val="2800"/>
              <a:buNone/>
              <a:defRPr>
                <a:solidFill>
                  <a:schemeClr val="lt1"/>
                </a:solidFill>
                <a:latin typeface="Bitter"/>
                <a:ea typeface="Bitter"/>
                <a:cs typeface="Bitter"/>
                <a:sym typeface="Bitter"/>
              </a:defRPr>
            </a:lvl6pPr>
            <a:lvl7pPr lvl="6" algn="ctr" rtl="0">
              <a:spcBef>
                <a:spcPts val="0"/>
              </a:spcBef>
              <a:spcAft>
                <a:spcPts val="0"/>
              </a:spcAft>
              <a:buClr>
                <a:schemeClr val="lt1"/>
              </a:buClr>
              <a:buSzPts val="2800"/>
              <a:buNone/>
              <a:defRPr>
                <a:solidFill>
                  <a:schemeClr val="lt1"/>
                </a:solidFill>
                <a:latin typeface="Bitter"/>
                <a:ea typeface="Bitter"/>
                <a:cs typeface="Bitter"/>
                <a:sym typeface="Bitter"/>
              </a:defRPr>
            </a:lvl7pPr>
            <a:lvl8pPr lvl="7" algn="ctr" rtl="0">
              <a:spcBef>
                <a:spcPts val="0"/>
              </a:spcBef>
              <a:spcAft>
                <a:spcPts val="0"/>
              </a:spcAft>
              <a:buClr>
                <a:schemeClr val="lt1"/>
              </a:buClr>
              <a:buSzPts val="2800"/>
              <a:buNone/>
              <a:defRPr>
                <a:solidFill>
                  <a:schemeClr val="lt1"/>
                </a:solidFill>
                <a:latin typeface="Bitter"/>
                <a:ea typeface="Bitter"/>
                <a:cs typeface="Bitter"/>
                <a:sym typeface="Bitter"/>
              </a:defRPr>
            </a:lvl8pPr>
            <a:lvl9pPr lvl="8" algn="ctr" rtl="0">
              <a:spcBef>
                <a:spcPts val="0"/>
              </a:spcBef>
              <a:spcAft>
                <a:spcPts val="0"/>
              </a:spcAft>
              <a:buClr>
                <a:schemeClr val="lt1"/>
              </a:buClr>
              <a:buSzPts val="2800"/>
              <a:buNone/>
              <a:defRPr>
                <a:solidFill>
                  <a:schemeClr val="lt1"/>
                </a:solidFill>
                <a:latin typeface="Bitter"/>
                <a:ea typeface="Bitter"/>
                <a:cs typeface="Bitter"/>
                <a:sym typeface="Bitter"/>
              </a:defRPr>
            </a:lvl9pPr>
          </a:lstStyle>
          <a:p>
            <a:endParaRPr/>
          </a:p>
        </p:txBody>
      </p:sp>
      <p:sp>
        <p:nvSpPr>
          <p:cNvPr id="1316" name="Google Shape;1316;p24"/>
          <p:cNvSpPr txBox="1">
            <a:spLocks noGrp="1"/>
          </p:cNvSpPr>
          <p:nvPr>
            <p:ph type="title" idx="3"/>
          </p:nvPr>
        </p:nvSpPr>
        <p:spPr>
          <a:xfrm flipH="1">
            <a:off x="5598275" y="1774650"/>
            <a:ext cx="2229300" cy="40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IBM Plex Sans"/>
              <a:buNone/>
              <a:defRPr sz="2000" b="1">
                <a:latin typeface="IBM Plex Sans"/>
                <a:ea typeface="IBM Plex Sans"/>
                <a:cs typeface="IBM Plex Sans"/>
                <a:sym typeface="IBM Plex Sans"/>
              </a:defRPr>
            </a:lvl1pPr>
            <a:lvl2pPr lvl="1" algn="ctr" rtl="0">
              <a:spcBef>
                <a:spcPts val="0"/>
              </a:spcBef>
              <a:spcAft>
                <a:spcPts val="0"/>
              </a:spcAft>
              <a:buClr>
                <a:schemeClr val="lt1"/>
              </a:buClr>
              <a:buSzPts val="2800"/>
              <a:buNone/>
              <a:defRPr>
                <a:solidFill>
                  <a:schemeClr val="lt1"/>
                </a:solidFill>
                <a:latin typeface="Bitter"/>
                <a:ea typeface="Bitter"/>
                <a:cs typeface="Bitter"/>
                <a:sym typeface="Bitter"/>
              </a:defRPr>
            </a:lvl2pPr>
            <a:lvl3pPr lvl="2" algn="ctr" rtl="0">
              <a:spcBef>
                <a:spcPts val="0"/>
              </a:spcBef>
              <a:spcAft>
                <a:spcPts val="0"/>
              </a:spcAft>
              <a:buClr>
                <a:schemeClr val="lt1"/>
              </a:buClr>
              <a:buSzPts val="2800"/>
              <a:buNone/>
              <a:defRPr>
                <a:solidFill>
                  <a:schemeClr val="lt1"/>
                </a:solidFill>
                <a:latin typeface="Bitter"/>
                <a:ea typeface="Bitter"/>
                <a:cs typeface="Bitter"/>
                <a:sym typeface="Bitter"/>
              </a:defRPr>
            </a:lvl3pPr>
            <a:lvl4pPr lvl="3" algn="ctr" rtl="0">
              <a:spcBef>
                <a:spcPts val="0"/>
              </a:spcBef>
              <a:spcAft>
                <a:spcPts val="0"/>
              </a:spcAft>
              <a:buClr>
                <a:schemeClr val="lt1"/>
              </a:buClr>
              <a:buSzPts val="2800"/>
              <a:buNone/>
              <a:defRPr>
                <a:solidFill>
                  <a:schemeClr val="lt1"/>
                </a:solidFill>
                <a:latin typeface="Bitter"/>
                <a:ea typeface="Bitter"/>
                <a:cs typeface="Bitter"/>
                <a:sym typeface="Bitter"/>
              </a:defRPr>
            </a:lvl4pPr>
            <a:lvl5pPr lvl="4" algn="ctr" rtl="0">
              <a:spcBef>
                <a:spcPts val="0"/>
              </a:spcBef>
              <a:spcAft>
                <a:spcPts val="0"/>
              </a:spcAft>
              <a:buClr>
                <a:schemeClr val="lt1"/>
              </a:buClr>
              <a:buSzPts val="2800"/>
              <a:buNone/>
              <a:defRPr>
                <a:solidFill>
                  <a:schemeClr val="lt1"/>
                </a:solidFill>
                <a:latin typeface="Bitter"/>
                <a:ea typeface="Bitter"/>
                <a:cs typeface="Bitter"/>
                <a:sym typeface="Bitter"/>
              </a:defRPr>
            </a:lvl5pPr>
            <a:lvl6pPr lvl="5" algn="ctr" rtl="0">
              <a:spcBef>
                <a:spcPts val="0"/>
              </a:spcBef>
              <a:spcAft>
                <a:spcPts val="0"/>
              </a:spcAft>
              <a:buClr>
                <a:schemeClr val="lt1"/>
              </a:buClr>
              <a:buSzPts val="2800"/>
              <a:buNone/>
              <a:defRPr>
                <a:solidFill>
                  <a:schemeClr val="lt1"/>
                </a:solidFill>
                <a:latin typeface="Bitter"/>
                <a:ea typeface="Bitter"/>
                <a:cs typeface="Bitter"/>
                <a:sym typeface="Bitter"/>
              </a:defRPr>
            </a:lvl6pPr>
            <a:lvl7pPr lvl="6" algn="ctr" rtl="0">
              <a:spcBef>
                <a:spcPts val="0"/>
              </a:spcBef>
              <a:spcAft>
                <a:spcPts val="0"/>
              </a:spcAft>
              <a:buClr>
                <a:schemeClr val="lt1"/>
              </a:buClr>
              <a:buSzPts val="2800"/>
              <a:buNone/>
              <a:defRPr>
                <a:solidFill>
                  <a:schemeClr val="lt1"/>
                </a:solidFill>
                <a:latin typeface="Bitter"/>
                <a:ea typeface="Bitter"/>
                <a:cs typeface="Bitter"/>
                <a:sym typeface="Bitter"/>
              </a:defRPr>
            </a:lvl7pPr>
            <a:lvl8pPr lvl="7" algn="ctr" rtl="0">
              <a:spcBef>
                <a:spcPts val="0"/>
              </a:spcBef>
              <a:spcAft>
                <a:spcPts val="0"/>
              </a:spcAft>
              <a:buClr>
                <a:schemeClr val="lt1"/>
              </a:buClr>
              <a:buSzPts val="2800"/>
              <a:buNone/>
              <a:defRPr>
                <a:solidFill>
                  <a:schemeClr val="lt1"/>
                </a:solidFill>
                <a:latin typeface="Bitter"/>
                <a:ea typeface="Bitter"/>
                <a:cs typeface="Bitter"/>
                <a:sym typeface="Bitter"/>
              </a:defRPr>
            </a:lvl8pPr>
            <a:lvl9pPr lvl="8" algn="ctr" rtl="0">
              <a:spcBef>
                <a:spcPts val="0"/>
              </a:spcBef>
              <a:spcAft>
                <a:spcPts val="0"/>
              </a:spcAft>
              <a:buClr>
                <a:schemeClr val="lt1"/>
              </a:buClr>
              <a:buSzPts val="2800"/>
              <a:buNone/>
              <a:defRPr>
                <a:solidFill>
                  <a:schemeClr val="lt1"/>
                </a:solidFill>
                <a:latin typeface="Bitter"/>
                <a:ea typeface="Bitter"/>
                <a:cs typeface="Bitter"/>
                <a:sym typeface="Bitter"/>
              </a:defRPr>
            </a:lvl9pPr>
          </a:lstStyle>
          <a:p>
            <a:endParaRPr/>
          </a:p>
        </p:txBody>
      </p:sp>
      <p:sp>
        <p:nvSpPr>
          <p:cNvPr id="1317" name="Google Shape;1317;p24"/>
          <p:cNvSpPr txBox="1">
            <a:spLocks noGrp="1"/>
          </p:cNvSpPr>
          <p:nvPr>
            <p:ph type="title" idx="4"/>
          </p:nvPr>
        </p:nvSpPr>
        <p:spPr>
          <a:xfrm flipH="1">
            <a:off x="5683025" y="2132700"/>
            <a:ext cx="2059800" cy="57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Bitter"/>
              <a:buNone/>
              <a:defRPr sz="1400">
                <a:latin typeface="Roboto Slab"/>
                <a:ea typeface="Roboto Slab"/>
                <a:cs typeface="Roboto Slab"/>
                <a:sym typeface="Roboto Slab"/>
              </a:defRPr>
            </a:lvl1pPr>
            <a:lvl2pPr lvl="1" algn="ctr" rtl="0">
              <a:spcBef>
                <a:spcPts val="0"/>
              </a:spcBef>
              <a:spcAft>
                <a:spcPts val="0"/>
              </a:spcAft>
              <a:buClr>
                <a:schemeClr val="lt1"/>
              </a:buClr>
              <a:buSzPts val="2800"/>
              <a:buNone/>
              <a:defRPr>
                <a:solidFill>
                  <a:schemeClr val="lt1"/>
                </a:solidFill>
                <a:latin typeface="Bitter"/>
                <a:ea typeface="Bitter"/>
                <a:cs typeface="Bitter"/>
                <a:sym typeface="Bitter"/>
              </a:defRPr>
            </a:lvl2pPr>
            <a:lvl3pPr lvl="2" algn="ctr" rtl="0">
              <a:spcBef>
                <a:spcPts val="0"/>
              </a:spcBef>
              <a:spcAft>
                <a:spcPts val="0"/>
              </a:spcAft>
              <a:buClr>
                <a:schemeClr val="lt1"/>
              </a:buClr>
              <a:buSzPts val="2800"/>
              <a:buNone/>
              <a:defRPr>
                <a:solidFill>
                  <a:schemeClr val="lt1"/>
                </a:solidFill>
                <a:latin typeface="Bitter"/>
                <a:ea typeface="Bitter"/>
                <a:cs typeface="Bitter"/>
                <a:sym typeface="Bitter"/>
              </a:defRPr>
            </a:lvl3pPr>
            <a:lvl4pPr lvl="3" algn="ctr" rtl="0">
              <a:spcBef>
                <a:spcPts val="0"/>
              </a:spcBef>
              <a:spcAft>
                <a:spcPts val="0"/>
              </a:spcAft>
              <a:buClr>
                <a:schemeClr val="lt1"/>
              </a:buClr>
              <a:buSzPts val="2800"/>
              <a:buNone/>
              <a:defRPr>
                <a:solidFill>
                  <a:schemeClr val="lt1"/>
                </a:solidFill>
                <a:latin typeface="Bitter"/>
                <a:ea typeface="Bitter"/>
                <a:cs typeface="Bitter"/>
                <a:sym typeface="Bitter"/>
              </a:defRPr>
            </a:lvl4pPr>
            <a:lvl5pPr lvl="4" algn="ctr" rtl="0">
              <a:spcBef>
                <a:spcPts val="0"/>
              </a:spcBef>
              <a:spcAft>
                <a:spcPts val="0"/>
              </a:spcAft>
              <a:buClr>
                <a:schemeClr val="lt1"/>
              </a:buClr>
              <a:buSzPts val="2800"/>
              <a:buNone/>
              <a:defRPr>
                <a:solidFill>
                  <a:schemeClr val="lt1"/>
                </a:solidFill>
                <a:latin typeface="Bitter"/>
                <a:ea typeface="Bitter"/>
                <a:cs typeface="Bitter"/>
                <a:sym typeface="Bitter"/>
              </a:defRPr>
            </a:lvl5pPr>
            <a:lvl6pPr lvl="5" algn="ctr" rtl="0">
              <a:spcBef>
                <a:spcPts val="0"/>
              </a:spcBef>
              <a:spcAft>
                <a:spcPts val="0"/>
              </a:spcAft>
              <a:buClr>
                <a:schemeClr val="lt1"/>
              </a:buClr>
              <a:buSzPts val="2800"/>
              <a:buNone/>
              <a:defRPr>
                <a:solidFill>
                  <a:schemeClr val="lt1"/>
                </a:solidFill>
                <a:latin typeface="Bitter"/>
                <a:ea typeface="Bitter"/>
                <a:cs typeface="Bitter"/>
                <a:sym typeface="Bitter"/>
              </a:defRPr>
            </a:lvl6pPr>
            <a:lvl7pPr lvl="6" algn="ctr" rtl="0">
              <a:spcBef>
                <a:spcPts val="0"/>
              </a:spcBef>
              <a:spcAft>
                <a:spcPts val="0"/>
              </a:spcAft>
              <a:buClr>
                <a:schemeClr val="lt1"/>
              </a:buClr>
              <a:buSzPts val="2800"/>
              <a:buNone/>
              <a:defRPr>
                <a:solidFill>
                  <a:schemeClr val="lt1"/>
                </a:solidFill>
                <a:latin typeface="Bitter"/>
                <a:ea typeface="Bitter"/>
                <a:cs typeface="Bitter"/>
                <a:sym typeface="Bitter"/>
              </a:defRPr>
            </a:lvl7pPr>
            <a:lvl8pPr lvl="7" algn="ctr" rtl="0">
              <a:spcBef>
                <a:spcPts val="0"/>
              </a:spcBef>
              <a:spcAft>
                <a:spcPts val="0"/>
              </a:spcAft>
              <a:buClr>
                <a:schemeClr val="lt1"/>
              </a:buClr>
              <a:buSzPts val="2800"/>
              <a:buNone/>
              <a:defRPr>
                <a:solidFill>
                  <a:schemeClr val="lt1"/>
                </a:solidFill>
                <a:latin typeface="Bitter"/>
                <a:ea typeface="Bitter"/>
                <a:cs typeface="Bitter"/>
                <a:sym typeface="Bitter"/>
              </a:defRPr>
            </a:lvl8pPr>
            <a:lvl9pPr lvl="8" algn="ctr" rtl="0">
              <a:spcBef>
                <a:spcPts val="0"/>
              </a:spcBef>
              <a:spcAft>
                <a:spcPts val="0"/>
              </a:spcAft>
              <a:buClr>
                <a:schemeClr val="lt1"/>
              </a:buClr>
              <a:buSzPts val="2800"/>
              <a:buNone/>
              <a:defRPr>
                <a:solidFill>
                  <a:schemeClr val="lt1"/>
                </a:solidFill>
                <a:latin typeface="Bitter"/>
                <a:ea typeface="Bitter"/>
                <a:cs typeface="Bitter"/>
                <a:sym typeface="Bitter"/>
              </a:defRPr>
            </a:lvl9pPr>
          </a:lstStyle>
          <a:p>
            <a:endParaRPr/>
          </a:p>
        </p:txBody>
      </p:sp>
      <p:sp>
        <p:nvSpPr>
          <p:cNvPr id="1318" name="Google Shape;1318;p24"/>
          <p:cNvSpPr txBox="1">
            <a:spLocks noGrp="1"/>
          </p:cNvSpPr>
          <p:nvPr>
            <p:ph type="title" idx="5"/>
          </p:nvPr>
        </p:nvSpPr>
        <p:spPr>
          <a:xfrm flipH="1">
            <a:off x="2446575" y="3535350"/>
            <a:ext cx="2229300" cy="40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IBM Plex Sans"/>
              <a:buNone/>
              <a:defRPr sz="2000" b="1">
                <a:latin typeface="IBM Plex Sans"/>
                <a:ea typeface="IBM Plex Sans"/>
                <a:cs typeface="IBM Plex Sans"/>
                <a:sym typeface="IBM Plex Sans"/>
              </a:defRPr>
            </a:lvl1pPr>
            <a:lvl2pPr lvl="1" algn="ctr" rtl="0">
              <a:spcBef>
                <a:spcPts val="0"/>
              </a:spcBef>
              <a:spcAft>
                <a:spcPts val="0"/>
              </a:spcAft>
              <a:buClr>
                <a:schemeClr val="lt1"/>
              </a:buClr>
              <a:buSzPts val="2800"/>
              <a:buNone/>
              <a:defRPr>
                <a:solidFill>
                  <a:schemeClr val="lt1"/>
                </a:solidFill>
                <a:latin typeface="Bitter"/>
                <a:ea typeface="Bitter"/>
                <a:cs typeface="Bitter"/>
                <a:sym typeface="Bitter"/>
              </a:defRPr>
            </a:lvl2pPr>
            <a:lvl3pPr lvl="2" algn="ctr" rtl="0">
              <a:spcBef>
                <a:spcPts val="0"/>
              </a:spcBef>
              <a:spcAft>
                <a:spcPts val="0"/>
              </a:spcAft>
              <a:buClr>
                <a:schemeClr val="lt1"/>
              </a:buClr>
              <a:buSzPts val="2800"/>
              <a:buNone/>
              <a:defRPr>
                <a:solidFill>
                  <a:schemeClr val="lt1"/>
                </a:solidFill>
                <a:latin typeface="Bitter"/>
                <a:ea typeface="Bitter"/>
                <a:cs typeface="Bitter"/>
                <a:sym typeface="Bitter"/>
              </a:defRPr>
            </a:lvl3pPr>
            <a:lvl4pPr lvl="3" algn="ctr" rtl="0">
              <a:spcBef>
                <a:spcPts val="0"/>
              </a:spcBef>
              <a:spcAft>
                <a:spcPts val="0"/>
              </a:spcAft>
              <a:buClr>
                <a:schemeClr val="lt1"/>
              </a:buClr>
              <a:buSzPts val="2800"/>
              <a:buNone/>
              <a:defRPr>
                <a:solidFill>
                  <a:schemeClr val="lt1"/>
                </a:solidFill>
                <a:latin typeface="Bitter"/>
                <a:ea typeface="Bitter"/>
                <a:cs typeface="Bitter"/>
                <a:sym typeface="Bitter"/>
              </a:defRPr>
            </a:lvl4pPr>
            <a:lvl5pPr lvl="4" algn="ctr" rtl="0">
              <a:spcBef>
                <a:spcPts val="0"/>
              </a:spcBef>
              <a:spcAft>
                <a:spcPts val="0"/>
              </a:spcAft>
              <a:buClr>
                <a:schemeClr val="lt1"/>
              </a:buClr>
              <a:buSzPts val="2800"/>
              <a:buNone/>
              <a:defRPr>
                <a:solidFill>
                  <a:schemeClr val="lt1"/>
                </a:solidFill>
                <a:latin typeface="Bitter"/>
                <a:ea typeface="Bitter"/>
                <a:cs typeface="Bitter"/>
                <a:sym typeface="Bitter"/>
              </a:defRPr>
            </a:lvl5pPr>
            <a:lvl6pPr lvl="5" algn="ctr" rtl="0">
              <a:spcBef>
                <a:spcPts val="0"/>
              </a:spcBef>
              <a:spcAft>
                <a:spcPts val="0"/>
              </a:spcAft>
              <a:buClr>
                <a:schemeClr val="lt1"/>
              </a:buClr>
              <a:buSzPts val="2800"/>
              <a:buNone/>
              <a:defRPr>
                <a:solidFill>
                  <a:schemeClr val="lt1"/>
                </a:solidFill>
                <a:latin typeface="Bitter"/>
                <a:ea typeface="Bitter"/>
                <a:cs typeface="Bitter"/>
                <a:sym typeface="Bitter"/>
              </a:defRPr>
            </a:lvl6pPr>
            <a:lvl7pPr lvl="6" algn="ctr" rtl="0">
              <a:spcBef>
                <a:spcPts val="0"/>
              </a:spcBef>
              <a:spcAft>
                <a:spcPts val="0"/>
              </a:spcAft>
              <a:buClr>
                <a:schemeClr val="lt1"/>
              </a:buClr>
              <a:buSzPts val="2800"/>
              <a:buNone/>
              <a:defRPr>
                <a:solidFill>
                  <a:schemeClr val="lt1"/>
                </a:solidFill>
                <a:latin typeface="Bitter"/>
                <a:ea typeface="Bitter"/>
                <a:cs typeface="Bitter"/>
                <a:sym typeface="Bitter"/>
              </a:defRPr>
            </a:lvl7pPr>
            <a:lvl8pPr lvl="7" algn="ctr" rtl="0">
              <a:spcBef>
                <a:spcPts val="0"/>
              </a:spcBef>
              <a:spcAft>
                <a:spcPts val="0"/>
              </a:spcAft>
              <a:buClr>
                <a:schemeClr val="lt1"/>
              </a:buClr>
              <a:buSzPts val="2800"/>
              <a:buNone/>
              <a:defRPr>
                <a:solidFill>
                  <a:schemeClr val="lt1"/>
                </a:solidFill>
                <a:latin typeface="Bitter"/>
                <a:ea typeface="Bitter"/>
                <a:cs typeface="Bitter"/>
                <a:sym typeface="Bitter"/>
              </a:defRPr>
            </a:lvl8pPr>
            <a:lvl9pPr lvl="8" algn="ctr" rtl="0">
              <a:spcBef>
                <a:spcPts val="0"/>
              </a:spcBef>
              <a:spcAft>
                <a:spcPts val="0"/>
              </a:spcAft>
              <a:buClr>
                <a:schemeClr val="lt1"/>
              </a:buClr>
              <a:buSzPts val="2800"/>
              <a:buNone/>
              <a:defRPr>
                <a:solidFill>
                  <a:schemeClr val="lt1"/>
                </a:solidFill>
                <a:latin typeface="Bitter"/>
                <a:ea typeface="Bitter"/>
                <a:cs typeface="Bitter"/>
                <a:sym typeface="Bitter"/>
              </a:defRPr>
            </a:lvl9pPr>
          </a:lstStyle>
          <a:p>
            <a:endParaRPr/>
          </a:p>
        </p:txBody>
      </p:sp>
      <p:sp>
        <p:nvSpPr>
          <p:cNvPr id="1319" name="Google Shape;1319;p24"/>
          <p:cNvSpPr txBox="1">
            <a:spLocks noGrp="1"/>
          </p:cNvSpPr>
          <p:nvPr>
            <p:ph type="title" idx="6"/>
          </p:nvPr>
        </p:nvSpPr>
        <p:spPr>
          <a:xfrm flipH="1">
            <a:off x="2531325" y="3893400"/>
            <a:ext cx="2059800" cy="57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Bitter"/>
              <a:buNone/>
              <a:defRPr sz="1400">
                <a:latin typeface="Roboto Slab"/>
                <a:ea typeface="Roboto Slab"/>
                <a:cs typeface="Roboto Slab"/>
                <a:sym typeface="Roboto Slab"/>
              </a:defRPr>
            </a:lvl1pPr>
            <a:lvl2pPr lvl="1" algn="ctr" rtl="0">
              <a:spcBef>
                <a:spcPts val="0"/>
              </a:spcBef>
              <a:spcAft>
                <a:spcPts val="0"/>
              </a:spcAft>
              <a:buClr>
                <a:schemeClr val="lt1"/>
              </a:buClr>
              <a:buSzPts val="2800"/>
              <a:buNone/>
              <a:defRPr>
                <a:solidFill>
                  <a:schemeClr val="lt1"/>
                </a:solidFill>
                <a:latin typeface="Bitter"/>
                <a:ea typeface="Bitter"/>
                <a:cs typeface="Bitter"/>
                <a:sym typeface="Bitter"/>
              </a:defRPr>
            </a:lvl2pPr>
            <a:lvl3pPr lvl="2" algn="ctr" rtl="0">
              <a:spcBef>
                <a:spcPts val="0"/>
              </a:spcBef>
              <a:spcAft>
                <a:spcPts val="0"/>
              </a:spcAft>
              <a:buClr>
                <a:schemeClr val="lt1"/>
              </a:buClr>
              <a:buSzPts val="2800"/>
              <a:buNone/>
              <a:defRPr>
                <a:solidFill>
                  <a:schemeClr val="lt1"/>
                </a:solidFill>
                <a:latin typeface="Bitter"/>
                <a:ea typeface="Bitter"/>
                <a:cs typeface="Bitter"/>
                <a:sym typeface="Bitter"/>
              </a:defRPr>
            </a:lvl3pPr>
            <a:lvl4pPr lvl="3" algn="ctr" rtl="0">
              <a:spcBef>
                <a:spcPts val="0"/>
              </a:spcBef>
              <a:spcAft>
                <a:spcPts val="0"/>
              </a:spcAft>
              <a:buClr>
                <a:schemeClr val="lt1"/>
              </a:buClr>
              <a:buSzPts val="2800"/>
              <a:buNone/>
              <a:defRPr>
                <a:solidFill>
                  <a:schemeClr val="lt1"/>
                </a:solidFill>
                <a:latin typeface="Bitter"/>
                <a:ea typeface="Bitter"/>
                <a:cs typeface="Bitter"/>
                <a:sym typeface="Bitter"/>
              </a:defRPr>
            </a:lvl4pPr>
            <a:lvl5pPr lvl="4" algn="ctr" rtl="0">
              <a:spcBef>
                <a:spcPts val="0"/>
              </a:spcBef>
              <a:spcAft>
                <a:spcPts val="0"/>
              </a:spcAft>
              <a:buClr>
                <a:schemeClr val="lt1"/>
              </a:buClr>
              <a:buSzPts val="2800"/>
              <a:buNone/>
              <a:defRPr>
                <a:solidFill>
                  <a:schemeClr val="lt1"/>
                </a:solidFill>
                <a:latin typeface="Bitter"/>
                <a:ea typeface="Bitter"/>
                <a:cs typeface="Bitter"/>
                <a:sym typeface="Bitter"/>
              </a:defRPr>
            </a:lvl5pPr>
            <a:lvl6pPr lvl="5" algn="ctr" rtl="0">
              <a:spcBef>
                <a:spcPts val="0"/>
              </a:spcBef>
              <a:spcAft>
                <a:spcPts val="0"/>
              </a:spcAft>
              <a:buClr>
                <a:schemeClr val="lt1"/>
              </a:buClr>
              <a:buSzPts val="2800"/>
              <a:buNone/>
              <a:defRPr>
                <a:solidFill>
                  <a:schemeClr val="lt1"/>
                </a:solidFill>
                <a:latin typeface="Bitter"/>
                <a:ea typeface="Bitter"/>
                <a:cs typeface="Bitter"/>
                <a:sym typeface="Bitter"/>
              </a:defRPr>
            </a:lvl6pPr>
            <a:lvl7pPr lvl="6" algn="ctr" rtl="0">
              <a:spcBef>
                <a:spcPts val="0"/>
              </a:spcBef>
              <a:spcAft>
                <a:spcPts val="0"/>
              </a:spcAft>
              <a:buClr>
                <a:schemeClr val="lt1"/>
              </a:buClr>
              <a:buSzPts val="2800"/>
              <a:buNone/>
              <a:defRPr>
                <a:solidFill>
                  <a:schemeClr val="lt1"/>
                </a:solidFill>
                <a:latin typeface="Bitter"/>
                <a:ea typeface="Bitter"/>
                <a:cs typeface="Bitter"/>
                <a:sym typeface="Bitter"/>
              </a:defRPr>
            </a:lvl7pPr>
            <a:lvl8pPr lvl="7" algn="ctr" rtl="0">
              <a:spcBef>
                <a:spcPts val="0"/>
              </a:spcBef>
              <a:spcAft>
                <a:spcPts val="0"/>
              </a:spcAft>
              <a:buClr>
                <a:schemeClr val="lt1"/>
              </a:buClr>
              <a:buSzPts val="2800"/>
              <a:buNone/>
              <a:defRPr>
                <a:solidFill>
                  <a:schemeClr val="lt1"/>
                </a:solidFill>
                <a:latin typeface="Bitter"/>
                <a:ea typeface="Bitter"/>
                <a:cs typeface="Bitter"/>
                <a:sym typeface="Bitter"/>
              </a:defRPr>
            </a:lvl8pPr>
            <a:lvl9pPr lvl="8" algn="ctr" rtl="0">
              <a:spcBef>
                <a:spcPts val="0"/>
              </a:spcBef>
              <a:spcAft>
                <a:spcPts val="0"/>
              </a:spcAft>
              <a:buClr>
                <a:schemeClr val="lt1"/>
              </a:buClr>
              <a:buSzPts val="2800"/>
              <a:buNone/>
              <a:defRPr>
                <a:solidFill>
                  <a:schemeClr val="lt1"/>
                </a:solidFill>
                <a:latin typeface="Bitter"/>
                <a:ea typeface="Bitter"/>
                <a:cs typeface="Bitter"/>
                <a:sym typeface="Bitter"/>
              </a:defRPr>
            </a:lvl9pPr>
          </a:lstStyle>
          <a:p>
            <a:endParaRPr/>
          </a:p>
        </p:txBody>
      </p:sp>
      <p:sp>
        <p:nvSpPr>
          <p:cNvPr id="1320" name="Google Shape;1320;p24"/>
          <p:cNvSpPr txBox="1">
            <a:spLocks noGrp="1"/>
          </p:cNvSpPr>
          <p:nvPr>
            <p:ph type="title" idx="7"/>
          </p:nvPr>
        </p:nvSpPr>
        <p:spPr>
          <a:xfrm flipH="1">
            <a:off x="5598275" y="3534397"/>
            <a:ext cx="2229300" cy="40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IBM Plex Sans"/>
              <a:buNone/>
              <a:defRPr sz="2000" b="1">
                <a:latin typeface="IBM Plex Sans"/>
                <a:ea typeface="IBM Plex Sans"/>
                <a:cs typeface="IBM Plex Sans"/>
                <a:sym typeface="IBM Plex Sans"/>
              </a:defRPr>
            </a:lvl1pPr>
            <a:lvl2pPr lvl="1" algn="ctr" rtl="0">
              <a:spcBef>
                <a:spcPts val="0"/>
              </a:spcBef>
              <a:spcAft>
                <a:spcPts val="0"/>
              </a:spcAft>
              <a:buClr>
                <a:schemeClr val="lt1"/>
              </a:buClr>
              <a:buSzPts val="2800"/>
              <a:buNone/>
              <a:defRPr>
                <a:solidFill>
                  <a:schemeClr val="lt1"/>
                </a:solidFill>
                <a:latin typeface="Bitter"/>
                <a:ea typeface="Bitter"/>
                <a:cs typeface="Bitter"/>
                <a:sym typeface="Bitter"/>
              </a:defRPr>
            </a:lvl2pPr>
            <a:lvl3pPr lvl="2" algn="ctr" rtl="0">
              <a:spcBef>
                <a:spcPts val="0"/>
              </a:spcBef>
              <a:spcAft>
                <a:spcPts val="0"/>
              </a:spcAft>
              <a:buClr>
                <a:schemeClr val="lt1"/>
              </a:buClr>
              <a:buSzPts val="2800"/>
              <a:buNone/>
              <a:defRPr>
                <a:solidFill>
                  <a:schemeClr val="lt1"/>
                </a:solidFill>
                <a:latin typeface="Bitter"/>
                <a:ea typeface="Bitter"/>
                <a:cs typeface="Bitter"/>
                <a:sym typeface="Bitter"/>
              </a:defRPr>
            </a:lvl3pPr>
            <a:lvl4pPr lvl="3" algn="ctr" rtl="0">
              <a:spcBef>
                <a:spcPts val="0"/>
              </a:spcBef>
              <a:spcAft>
                <a:spcPts val="0"/>
              </a:spcAft>
              <a:buClr>
                <a:schemeClr val="lt1"/>
              </a:buClr>
              <a:buSzPts val="2800"/>
              <a:buNone/>
              <a:defRPr>
                <a:solidFill>
                  <a:schemeClr val="lt1"/>
                </a:solidFill>
                <a:latin typeface="Bitter"/>
                <a:ea typeface="Bitter"/>
                <a:cs typeface="Bitter"/>
                <a:sym typeface="Bitter"/>
              </a:defRPr>
            </a:lvl4pPr>
            <a:lvl5pPr lvl="4" algn="ctr" rtl="0">
              <a:spcBef>
                <a:spcPts val="0"/>
              </a:spcBef>
              <a:spcAft>
                <a:spcPts val="0"/>
              </a:spcAft>
              <a:buClr>
                <a:schemeClr val="lt1"/>
              </a:buClr>
              <a:buSzPts val="2800"/>
              <a:buNone/>
              <a:defRPr>
                <a:solidFill>
                  <a:schemeClr val="lt1"/>
                </a:solidFill>
                <a:latin typeface="Bitter"/>
                <a:ea typeface="Bitter"/>
                <a:cs typeface="Bitter"/>
                <a:sym typeface="Bitter"/>
              </a:defRPr>
            </a:lvl5pPr>
            <a:lvl6pPr lvl="5" algn="ctr" rtl="0">
              <a:spcBef>
                <a:spcPts val="0"/>
              </a:spcBef>
              <a:spcAft>
                <a:spcPts val="0"/>
              </a:spcAft>
              <a:buClr>
                <a:schemeClr val="lt1"/>
              </a:buClr>
              <a:buSzPts val="2800"/>
              <a:buNone/>
              <a:defRPr>
                <a:solidFill>
                  <a:schemeClr val="lt1"/>
                </a:solidFill>
                <a:latin typeface="Bitter"/>
                <a:ea typeface="Bitter"/>
                <a:cs typeface="Bitter"/>
                <a:sym typeface="Bitter"/>
              </a:defRPr>
            </a:lvl6pPr>
            <a:lvl7pPr lvl="6" algn="ctr" rtl="0">
              <a:spcBef>
                <a:spcPts val="0"/>
              </a:spcBef>
              <a:spcAft>
                <a:spcPts val="0"/>
              </a:spcAft>
              <a:buClr>
                <a:schemeClr val="lt1"/>
              </a:buClr>
              <a:buSzPts val="2800"/>
              <a:buNone/>
              <a:defRPr>
                <a:solidFill>
                  <a:schemeClr val="lt1"/>
                </a:solidFill>
                <a:latin typeface="Bitter"/>
                <a:ea typeface="Bitter"/>
                <a:cs typeface="Bitter"/>
                <a:sym typeface="Bitter"/>
              </a:defRPr>
            </a:lvl7pPr>
            <a:lvl8pPr lvl="7" algn="ctr" rtl="0">
              <a:spcBef>
                <a:spcPts val="0"/>
              </a:spcBef>
              <a:spcAft>
                <a:spcPts val="0"/>
              </a:spcAft>
              <a:buClr>
                <a:schemeClr val="lt1"/>
              </a:buClr>
              <a:buSzPts val="2800"/>
              <a:buNone/>
              <a:defRPr>
                <a:solidFill>
                  <a:schemeClr val="lt1"/>
                </a:solidFill>
                <a:latin typeface="Bitter"/>
                <a:ea typeface="Bitter"/>
                <a:cs typeface="Bitter"/>
                <a:sym typeface="Bitter"/>
              </a:defRPr>
            </a:lvl8pPr>
            <a:lvl9pPr lvl="8" algn="ctr" rtl="0">
              <a:spcBef>
                <a:spcPts val="0"/>
              </a:spcBef>
              <a:spcAft>
                <a:spcPts val="0"/>
              </a:spcAft>
              <a:buClr>
                <a:schemeClr val="lt1"/>
              </a:buClr>
              <a:buSzPts val="2800"/>
              <a:buNone/>
              <a:defRPr>
                <a:solidFill>
                  <a:schemeClr val="lt1"/>
                </a:solidFill>
                <a:latin typeface="Bitter"/>
                <a:ea typeface="Bitter"/>
                <a:cs typeface="Bitter"/>
                <a:sym typeface="Bitter"/>
              </a:defRPr>
            </a:lvl9pPr>
          </a:lstStyle>
          <a:p>
            <a:endParaRPr/>
          </a:p>
        </p:txBody>
      </p:sp>
      <p:sp>
        <p:nvSpPr>
          <p:cNvPr id="1321" name="Google Shape;1321;p24"/>
          <p:cNvSpPr txBox="1">
            <a:spLocks noGrp="1"/>
          </p:cNvSpPr>
          <p:nvPr>
            <p:ph type="title" idx="8"/>
          </p:nvPr>
        </p:nvSpPr>
        <p:spPr>
          <a:xfrm flipH="1">
            <a:off x="5683025" y="3885300"/>
            <a:ext cx="2059800" cy="57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Bitter"/>
              <a:buNone/>
              <a:defRPr sz="1400">
                <a:latin typeface="Roboto Slab"/>
                <a:ea typeface="Roboto Slab"/>
                <a:cs typeface="Roboto Slab"/>
                <a:sym typeface="Roboto Slab"/>
              </a:defRPr>
            </a:lvl1pPr>
            <a:lvl2pPr lvl="1" algn="ctr" rtl="0">
              <a:spcBef>
                <a:spcPts val="0"/>
              </a:spcBef>
              <a:spcAft>
                <a:spcPts val="0"/>
              </a:spcAft>
              <a:buClr>
                <a:schemeClr val="lt1"/>
              </a:buClr>
              <a:buSzPts val="2800"/>
              <a:buNone/>
              <a:defRPr>
                <a:solidFill>
                  <a:schemeClr val="lt1"/>
                </a:solidFill>
                <a:latin typeface="Bitter"/>
                <a:ea typeface="Bitter"/>
                <a:cs typeface="Bitter"/>
                <a:sym typeface="Bitter"/>
              </a:defRPr>
            </a:lvl2pPr>
            <a:lvl3pPr lvl="2" algn="ctr" rtl="0">
              <a:spcBef>
                <a:spcPts val="0"/>
              </a:spcBef>
              <a:spcAft>
                <a:spcPts val="0"/>
              </a:spcAft>
              <a:buClr>
                <a:schemeClr val="lt1"/>
              </a:buClr>
              <a:buSzPts val="2800"/>
              <a:buNone/>
              <a:defRPr>
                <a:solidFill>
                  <a:schemeClr val="lt1"/>
                </a:solidFill>
                <a:latin typeface="Bitter"/>
                <a:ea typeface="Bitter"/>
                <a:cs typeface="Bitter"/>
                <a:sym typeface="Bitter"/>
              </a:defRPr>
            </a:lvl3pPr>
            <a:lvl4pPr lvl="3" algn="ctr" rtl="0">
              <a:spcBef>
                <a:spcPts val="0"/>
              </a:spcBef>
              <a:spcAft>
                <a:spcPts val="0"/>
              </a:spcAft>
              <a:buClr>
                <a:schemeClr val="lt1"/>
              </a:buClr>
              <a:buSzPts val="2800"/>
              <a:buNone/>
              <a:defRPr>
                <a:solidFill>
                  <a:schemeClr val="lt1"/>
                </a:solidFill>
                <a:latin typeface="Bitter"/>
                <a:ea typeface="Bitter"/>
                <a:cs typeface="Bitter"/>
                <a:sym typeface="Bitter"/>
              </a:defRPr>
            </a:lvl4pPr>
            <a:lvl5pPr lvl="4" algn="ctr" rtl="0">
              <a:spcBef>
                <a:spcPts val="0"/>
              </a:spcBef>
              <a:spcAft>
                <a:spcPts val="0"/>
              </a:spcAft>
              <a:buClr>
                <a:schemeClr val="lt1"/>
              </a:buClr>
              <a:buSzPts val="2800"/>
              <a:buNone/>
              <a:defRPr>
                <a:solidFill>
                  <a:schemeClr val="lt1"/>
                </a:solidFill>
                <a:latin typeface="Bitter"/>
                <a:ea typeface="Bitter"/>
                <a:cs typeface="Bitter"/>
                <a:sym typeface="Bitter"/>
              </a:defRPr>
            </a:lvl5pPr>
            <a:lvl6pPr lvl="5" algn="ctr" rtl="0">
              <a:spcBef>
                <a:spcPts val="0"/>
              </a:spcBef>
              <a:spcAft>
                <a:spcPts val="0"/>
              </a:spcAft>
              <a:buClr>
                <a:schemeClr val="lt1"/>
              </a:buClr>
              <a:buSzPts val="2800"/>
              <a:buNone/>
              <a:defRPr>
                <a:solidFill>
                  <a:schemeClr val="lt1"/>
                </a:solidFill>
                <a:latin typeface="Bitter"/>
                <a:ea typeface="Bitter"/>
                <a:cs typeface="Bitter"/>
                <a:sym typeface="Bitter"/>
              </a:defRPr>
            </a:lvl6pPr>
            <a:lvl7pPr lvl="6" algn="ctr" rtl="0">
              <a:spcBef>
                <a:spcPts val="0"/>
              </a:spcBef>
              <a:spcAft>
                <a:spcPts val="0"/>
              </a:spcAft>
              <a:buClr>
                <a:schemeClr val="lt1"/>
              </a:buClr>
              <a:buSzPts val="2800"/>
              <a:buNone/>
              <a:defRPr>
                <a:solidFill>
                  <a:schemeClr val="lt1"/>
                </a:solidFill>
                <a:latin typeface="Bitter"/>
                <a:ea typeface="Bitter"/>
                <a:cs typeface="Bitter"/>
                <a:sym typeface="Bitter"/>
              </a:defRPr>
            </a:lvl7pPr>
            <a:lvl8pPr lvl="7" algn="ctr" rtl="0">
              <a:spcBef>
                <a:spcPts val="0"/>
              </a:spcBef>
              <a:spcAft>
                <a:spcPts val="0"/>
              </a:spcAft>
              <a:buClr>
                <a:schemeClr val="lt1"/>
              </a:buClr>
              <a:buSzPts val="2800"/>
              <a:buNone/>
              <a:defRPr>
                <a:solidFill>
                  <a:schemeClr val="lt1"/>
                </a:solidFill>
                <a:latin typeface="Bitter"/>
                <a:ea typeface="Bitter"/>
                <a:cs typeface="Bitter"/>
                <a:sym typeface="Bitter"/>
              </a:defRPr>
            </a:lvl8pPr>
            <a:lvl9pPr lvl="8" algn="ctr" rtl="0">
              <a:spcBef>
                <a:spcPts val="0"/>
              </a:spcBef>
              <a:spcAft>
                <a:spcPts val="0"/>
              </a:spcAft>
              <a:buClr>
                <a:schemeClr val="lt1"/>
              </a:buClr>
              <a:buSzPts val="2800"/>
              <a:buNone/>
              <a:defRPr>
                <a:solidFill>
                  <a:schemeClr val="lt1"/>
                </a:solidFill>
                <a:latin typeface="Bitter"/>
                <a:ea typeface="Bitter"/>
                <a:cs typeface="Bitter"/>
                <a:sym typeface="Bitter"/>
              </a:defRPr>
            </a:lvl9pPr>
          </a:lstStyle>
          <a:p>
            <a:endParaRPr/>
          </a:p>
        </p:txBody>
      </p:sp>
      <p:sp>
        <p:nvSpPr>
          <p:cNvPr id="1322" name="Google Shape;1322;p24"/>
          <p:cNvSpPr/>
          <p:nvPr/>
        </p:nvSpPr>
        <p:spPr>
          <a:xfrm>
            <a:off x="0" y="-9525"/>
            <a:ext cx="1630800" cy="5194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4"/>
          <p:cNvSpPr txBox="1">
            <a:spLocks noGrp="1"/>
          </p:cNvSpPr>
          <p:nvPr>
            <p:ph type="title" idx="9"/>
          </p:nvPr>
        </p:nvSpPr>
        <p:spPr>
          <a:xfrm flipH="1">
            <a:off x="987150" y="378991"/>
            <a:ext cx="7443300" cy="544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3500"/>
              <a:buFont typeface="IBM Plex Sans"/>
              <a:buNone/>
              <a:defRPr sz="3200" b="1">
                <a:solidFill>
                  <a:schemeClr val="dk1"/>
                </a:solidFill>
                <a:latin typeface="IBM Plex Sans"/>
                <a:ea typeface="IBM Plex Sans"/>
                <a:cs typeface="IBM Plex Sans"/>
                <a:sym typeface="IBM Plex Sans"/>
              </a:defRPr>
            </a:lvl1pPr>
            <a:lvl2pPr lvl="1" algn="r" rtl="0">
              <a:spcBef>
                <a:spcPts val="0"/>
              </a:spcBef>
              <a:spcAft>
                <a:spcPts val="0"/>
              </a:spcAft>
              <a:buSzPts val="2800"/>
              <a:buNone/>
              <a:defRPr>
                <a:latin typeface="Bitter"/>
                <a:ea typeface="Bitter"/>
                <a:cs typeface="Bitter"/>
                <a:sym typeface="Bitter"/>
              </a:defRPr>
            </a:lvl2pPr>
            <a:lvl3pPr lvl="2" algn="r" rtl="0">
              <a:spcBef>
                <a:spcPts val="0"/>
              </a:spcBef>
              <a:spcAft>
                <a:spcPts val="0"/>
              </a:spcAft>
              <a:buSzPts val="2800"/>
              <a:buNone/>
              <a:defRPr>
                <a:latin typeface="Bitter"/>
                <a:ea typeface="Bitter"/>
                <a:cs typeface="Bitter"/>
                <a:sym typeface="Bitter"/>
              </a:defRPr>
            </a:lvl3pPr>
            <a:lvl4pPr lvl="3" algn="r" rtl="0">
              <a:spcBef>
                <a:spcPts val="0"/>
              </a:spcBef>
              <a:spcAft>
                <a:spcPts val="0"/>
              </a:spcAft>
              <a:buSzPts val="2800"/>
              <a:buNone/>
              <a:defRPr>
                <a:latin typeface="Bitter"/>
                <a:ea typeface="Bitter"/>
                <a:cs typeface="Bitter"/>
                <a:sym typeface="Bitter"/>
              </a:defRPr>
            </a:lvl4pPr>
            <a:lvl5pPr lvl="4" algn="r" rtl="0">
              <a:spcBef>
                <a:spcPts val="0"/>
              </a:spcBef>
              <a:spcAft>
                <a:spcPts val="0"/>
              </a:spcAft>
              <a:buSzPts val="2800"/>
              <a:buNone/>
              <a:defRPr>
                <a:latin typeface="Bitter"/>
                <a:ea typeface="Bitter"/>
                <a:cs typeface="Bitter"/>
                <a:sym typeface="Bitter"/>
              </a:defRPr>
            </a:lvl5pPr>
            <a:lvl6pPr lvl="5" algn="r" rtl="0">
              <a:spcBef>
                <a:spcPts val="0"/>
              </a:spcBef>
              <a:spcAft>
                <a:spcPts val="0"/>
              </a:spcAft>
              <a:buSzPts val="2800"/>
              <a:buNone/>
              <a:defRPr>
                <a:latin typeface="Bitter"/>
                <a:ea typeface="Bitter"/>
                <a:cs typeface="Bitter"/>
                <a:sym typeface="Bitter"/>
              </a:defRPr>
            </a:lvl6pPr>
            <a:lvl7pPr lvl="6" algn="r" rtl="0">
              <a:spcBef>
                <a:spcPts val="0"/>
              </a:spcBef>
              <a:spcAft>
                <a:spcPts val="0"/>
              </a:spcAft>
              <a:buSzPts val="2800"/>
              <a:buNone/>
              <a:defRPr>
                <a:latin typeface="Bitter"/>
                <a:ea typeface="Bitter"/>
                <a:cs typeface="Bitter"/>
                <a:sym typeface="Bitter"/>
              </a:defRPr>
            </a:lvl7pPr>
            <a:lvl8pPr lvl="7" algn="r" rtl="0">
              <a:spcBef>
                <a:spcPts val="0"/>
              </a:spcBef>
              <a:spcAft>
                <a:spcPts val="0"/>
              </a:spcAft>
              <a:buSzPts val="2800"/>
              <a:buNone/>
              <a:defRPr>
                <a:latin typeface="Bitter"/>
                <a:ea typeface="Bitter"/>
                <a:cs typeface="Bitter"/>
                <a:sym typeface="Bitter"/>
              </a:defRPr>
            </a:lvl8pPr>
            <a:lvl9pPr lvl="8" algn="r" rtl="0">
              <a:spcBef>
                <a:spcPts val="0"/>
              </a:spcBef>
              <a:spcAft>
                <a:spcPts val="0"/>
              </a:spcAft>
              <a:buSzPts val="2800"/>
              <a:buNone/>
              <a:defRPr>
                <a:latin typeface="Bitter"/>
                <a:ea typeface="Bitter"/>
                <a:cs typeface="Bitter"/>
                <a:sym typeface="Bitte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2">
  <p:cSld name="CUSTOM_1_1_1">
    <p:spTree>
      <p:nvGrpSpPr>
        <p:cNvPr id="1" name="Shape 1410"/>
        <p:cNvGrpSpPr/>
        <p:nvPr/>
      </p:nvGrpSpPr>
      <p:grpSpPr>
        <a:xfrm>
          <a:off x="0" y="0"/>
          <a:ext cx="0" cy="0"/>
          <a:chOff x="0" y="0"/>
          <a:chExt cx="0" cy="0"/>
        </a:xfrm>
      </p:grpSpPr>
      <p:grpSp>
        <p:nvGrpSpPr>
          <p:cNvPr id="1411" name="Google Shape;1411;p26"/>
          <p:cNvGrpSpPr/>
          <p:nvPr/>
        </p:nvGrpSpPr>
        <p:grpSpPr>
          <a:xfrm>
            <a:off x="81300" y="-39450"/>
            <a:ext cx="8952300" cy="5222400"/>
            <a:chOff x="81300" y="-39450"/>
            <a:chExt cx="8952300" cy="5222400"/>
          </a:xfrm>
        </p:grpSpPr>
        <p:cxnSp>
          <p:nvCxnSpPr>
            <p:cNvPr id="1412" name="Google Shape;1412;p26"/>
            <p:cNvCxnSpPr/>
            <p:nvPr/>
          </p:nvCxnSpPr>
          <p:spPr>
            <a:xfrm flipH="1">
              <a:off x="81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13" name="Google Shape;1413;p26"/>
            <p:cNvCxnSpPr/>
            <p:nvPr/>
          </p:nvCxnSpPr>
          <p:spPr>
            <a:xfrm flipH="1">
              <a:off x="23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14" name="Google Shape;1414;p26"/>
            <p:cNvCxnSpPr/>
            <p:nvPr/>
          </p:nvCxnSpPr>
          <p:spPr>
            <a:xfrm flipH="1">
              <a:off x="38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15" name="Google Shape;1415;p26"/>
            <p:cNvCxnSpPr/>
            <p:nvPr/>
          </p:nvCxnSpPr>
          <p:spPr>
            <a:xfrm flipH="1">
              <a:off x="54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16" name="Google Shape;1416;p26"/>
            <p:cNvCxnSpPr/>
            <p:nvPr/>
          </p:nvCxnSpPr>
          <p:spPr>
            <a:xfrm flipH="1">
              <a:off x="69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17" name="Google Shape;1417;p26"/>
            <p:cNvCxnSpPr/>
            <p:nvPr/>
          </p:nvCxnSpPr>
          <p:spPr>
            <a:xfrm flipH="1">
              <a:off x="85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18" name="Google Shape;1418;p26"/>
            <p:cNvCxnSpPr/>
            <p:nvPr/>
          </p:nvCxnSpPr>
          <p:spPr>
            <a:xfrm flipH="1">
              <a:off x="100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19" name="Google Shape;1419;p26"/>
            <p:cNvCxnSpPr/>
            <p:nvPr/>
          </p:nvCxnSpPr>
          <p:spPr>
            <a:xfrm flipH="1">
              <a:off x="116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20" name="Google Shape;1420;p26"/>
            <p:cNvCxnSpPr/>
            <p:nvPr/>
          </p:nvCxnSpPr>
          <p:spPr>
            <a:xfrm flipH="1">
              <a:off x="1314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21" name="Google Shape;1421;p26"/>
            <p:cNvCxnSpPr/>
            <p:nvPr/>
          </p:nvCxnSpPr>
          <p:spPr>
            <a:xfrm flipH="1">
              <a:off x="1469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22" name="Google Shape;1422;p26"/>
            <p:cNvCxnSpPr/>
            <p:nvPr/>
          </p:nvCxnSpPr>
          <p:spPr>
            <a:xfrm flipH="1">
              <a:off x="1623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23" name="Google Shape;1423;p26"/>
            <p:cNvCxnSpPr/>
            <p:nvPr/>
          </p:nvCxnSpPr>
          <p:spPr>
            <a:xfrm flipH="1">
              <a:off x="1777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24" name="Google Shape;1424;p26"/>
            <p:cNvCxnSpPr/>
            <p:nvPr/>
          </p:nvCxnSpPr>
          <p:spPr>
            <a:xfrm flipH="1">
              <a:off x="1931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25" name="Google Shape;1425;p26"/>
            <p:cNvCxnSpPr/>
            <p:nvPr/>
          </p:nvCxnSpPr>
          <p:spPr>
            <a:xfrm flipH="1">
              <a:off x="2085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26" name="Google Shape;1426;p26"/>
            <p:cNvCxnSpPr/>
            <p:nvPr/>
          </p:nvCxnSpPr>
          <p:spPr>
            <a:xfrm flipH="1">
              <a:off x="2240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27" name="Google Shape;1427;p26"/>
            <p:cNvCxnSpPr/>
            <p:nvPr/>
          </p:nvCxnSpPr>
          <p:spPr>
            <a:xfrm flipH="1">
              <a:off x="2394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28" name="Google Shape;1428;p26"/>
            <p:cNvCxnSpPr/>
            <p:nvPr/>
          </p:nvCxnSpPr>
          <p:spPr>
            <a:xfrm flipH="1">
              <a:off x="2548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29" name="Google Shape;1429;p26"/>
            <p:cNvCxnSpPr/>
            <p:nvPr/>
          </p:nvCxnSpPr>
          <p:spPr>
            <a:xfrm flipH="1">
              <a:off x="2702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30" name="Google Shape;1430;p26"/>
            <p:cNvCxnSpPr/>
            <p:nvPr/>
          </p:nvCxnSpPr>
          <p:spPr>
            <a:xfrm flipH="1">
              <a:off x="2856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31" name="Google Shape;1431;p26"/>
            <p:cNvCxnSpPr/>
            <p:nvPr/>
          </p:nvCxnSpPr>
          <p:spPr>
            <a:xfrm flipH="1">
              <a:off x="3011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32" name="Google Shape;1432;p26"/>
            <p:cNvCxnSpPr/>
            <p:nvPr/>
          </p:nvCxnSpPr>
          <p:spPr>
            <a:xfrm flipH="1">
              <a:off x="3165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33" name="Google Shape;1433;p26"/>
            <p:cNvCxnSpPr/>
            <p:nvPr/>
          </p:nvCxnSpPr>
          <p:spPr>
            <a:xfrm flipH="1">
              <a:off x="3319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34" name="Google Shape;1434;p26"/>
            <p:cNvCxnSpPr/>
            <p:nvPr/>
          </p:nvCxnSpPr>
          <p:spPr>
            <a:xfrm flipH="1">
              <a:off x="3473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35" name="Google Shape;1435;p26"/>
            <p:cNvCxnSpPr/>
            <p:nvPr/>
          </p:nvCxnSpPr>
          <p:spPr>
            <a:xfrm flipH="1">
              <a:off x="3627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36" name="Google Shape;1436;p26"/>
            <p:cNvCxnSpPr/>
            <p:nvPr/>
          </p:nvCxnSpPr>
          <p:spPr>
            <a:xfrm flipH="1">
              <a:off x="3782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37" name="Google Shape;1437;p26"/>
            <p:cNvCxnSpPr/>
            <p:nvPr/>
          </p:nvCxnSpPr>
          <p:spPr>
            <a:xfrm flipH="1">
              <a:off x="3936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38" name="Google Shape;1438;p26"/>
            <p:cNvCxnSpPr/>
            <p:nvPr/>
          </p:nvCxnSpPr>
          <p:spPr>
            <a:xfrm flipH="1">
              <a:off x="4090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39" name="Google Shape;1439;p26"/>
            <p:cNvCxnSpPr/>
            <p:nvPr/>
          </p:nvCxnSpPr>
          <p:spPr>
            <a:xfrm flipH="1">
              <a:off x="4244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40" name="Google Shape;1440;p26"/>
            <p:cNvCxnSpPr/>
            <p:nvPr/>
          </p:nvCxnSpPr>
          <p:spPr>
            <a:xfrm flipH="1">
              <a:off x="4398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41" name="Google Shape;1441;p26"/>
            <p:cNvCxnSpPr/>
            <p:nvPr/>
          </p:nvCxnSpPr>
          <p:spPr>
            <a:xfrm flipH="1">
              <a:off x="4553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42" name="Google Shape;1442;p26"/>
            <p:cNvCxnSpPr/>
            <p:nvPr/>
          </p:nvCxnSpPr>
          <p:spPr>
            <a:xfrm flipH="1">
              <a:off x="4707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43" name="Google Shape;1443;p26"/>
            <p:cNvCxnSpPr/>
            <p:nvPr/>
          </p:nvCxnSpPr>
          <p:spPr>
            <a:xfrm flipH="1">
              <a:off x="4861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44" name="Google Shape;1444;p26"/>
            <p:cNvCxnSpPr/>
            <p:nvPr/>
          </p:nvCxnSpPr>
          <p:spPr>
            <a:xfrm flipH="1">
              <a:off x="5015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45" name="Google Shape;1445;p26"/>
            <p:cNvCxnSpPr/>
            <p:nvPr/>
          </p:nvCxnSpPr>
          <p:spPr>
            <a:xfrm flipH="1">
              <a:off x="5169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46" name="Google Shape;1446;p26"/>
            <p:cNvCxnSpPr/>
            <p:nvPr/>
          </p:nvCxnSpPr>
          <p:spPr>
            <a:xfrm flipH="1">
              <a:off x="5324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47" name="Google Shape;1447;p26"/>
            <p:cNvCxnSpPr/>
            <p:nvPr/>
          </p:nvCxnSpPr>
          <p:spPr>
            <a:xfrm flipH="1">
              <a:off x="5478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48" name="Google Shape;1448;p26"/>
            <p:cNvCxnSpPr/>
            <p:nvPr/>
          </p:nvCxnSpPr>
          <p:spPr>
            <a:xfrm flipH="1">
              <a:off x="5632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49" name="Google Shape;1449;p26"/>
            <p:cNvCxnSpPr/>
            <p:nvPr/>
          </p:nvCxnSpPr>
          <p:spPr>
            <a:xfrm flipH="1">
              <a:off x="5786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50" name="Google Shape;1450;p26"/>
            <p:cNvCxnSpPr/>
            <p:nvPr/>
          </p:nvCxnSpPr>
          <p:spPr>
            <a:xfrm flipH="1">
              <a:off x="5940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51" name="Google Shape;1451;p26"/>
            <p:cNvCxnSpPr/>
            <p:nvPr/>
          </p:nvCxnSpPr>
          <p:spPr>
            <a:xfrm flipH="1">
              <a:off x="6095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52" name="Google Shape;1452;p26"/>
            <p:cNvCxnSpPr/>
            <p:nvPr/>
          </p:nvCxnSpPr>
          <p:spPr>
            <a:xfrm flipH="1">
              <a:off x="6249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53" name="Google Shape;1453;p26"/>
            <p:cNvCxnSpPr/>
            <p:nvPr/>
          </p:nvCxnSpPr>
          <p:spPr>
            <a:xfrm flipH="1">
              <a:off x="6403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54" name="Google Shape;1454;p26"/>
            <p:cNvCxnSpPr/>
            <p:nvPr/>
          </p:nvCxnSpPr>
          <p:spPr>
            <a:xfrm flipH="1">
              <a:off x="6557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55" name="Google Shape;1455;p26"/>
            <p:cNvCxnSpPr/>
            <p:nvPr/>
          </p:nvCxnSpPr>
          <p:spPr>
            <a:xfrm flipH="1">
              <a:off x="6711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56" name="Google Shape;1456;p26"/>
            <p:cNvCxnSpPr/>
            <p:nvPr/>
          </p:nvCxnSpPr>
          <p:spPr>
            <a:xfrm flipH="1">
              <a:off x="6866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57" name="Google Shape;1457;p26"/>
            <p:cNvCxnSpPr/>
            <p:nvPr/>
          </p:nvCxnSpPr>
          <p:spPr>
            <a:xfrm flipH="1">
              <a:off x="7020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58" name="Google Shape;1458;p26"/>
            <p:cNvCxnSpPr/>
            <p:nvPr/>
          </p:nvCxnSpPr>
          <p:spPr>
            <a:xfrm flipH="1">
              <a:off x="7174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59" name="Google Shape;1459;p26"/>
            <p:cNvCxnSpPr/>
            <p:nvPr/>
          </p:nvCxnSpPr>
          <p:spPr>
            <a:xfrm flipH="1">
              <a:off x="7328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60" name="Google Shape;1460;p26"/>
            <p:cNvCxnSpPr/>
            <p:nvPr/>
          </p:nvCxnSpPr>
          <p:spPr>
            <a:xfrm flipH="1">
              <a:off x="7482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61" name="Google Shape;1461;p26"/>
            <p:cNvCxnSpPr/>
            <p:nvPr/>
          </p:nvCxnSpPr>
          <p:spPr>
            <a:xfrm flipH="1">
              <a:off x="7637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62" name="Google Shape;1462;p26"/>
            <p:cNvCxnSpPr/>
            <p:nvPr/>
          </p:nvCxnSpPr>
          <p:spPr>
            <a:xfrm flipH="1">
              <a:off x="7791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63" name="Google Shape;1463;p26"/>
            <p:cNvCxnSpPr/>
            <p:nvPr/>
          </p:nvCxnSpPr>
          <p:spPr>
            <a:xfrm flipH="1">
              <a:off x="794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64" name="Google Shape;1464;p26"/>
            <p:cNvCxnSpPr/>
            <p:nvPr/>
          </p:nvCxnSpPr>
          <p:spPr>
            <a:xfrm flipH="1">
              <a:off x="809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65" name="Google Shape;1465;p26"/>
            <p:cNvCxnSpPr/>
            <p:nvPr/>
          </p:nvCxnSpPr>
          <p:spPr>
            <a:xfrm flipH="1">
              <a:off x="825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66" name="Google Shape;1466;p26"/>
            <p:cNvCxnSpPr/>
            <p:nvPr/>
          </p:nvCxnSpPr>
          <p:spPr>
            <a:xfrm flipH="1">
              <a:off x="840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67" name="Google Shape;1467;p26"/>
            <p:cNvCxnSpPr/>
            <p:nvPr/>
          </p:nvCxnSpPr>
          <p:spPr>
            <a:xfrm flipH="1">
              <a:off x="856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68" name="Google Shape;1468;p26"/>
            <p:cNvCxnSpPr/>
            <p:nvPr/>
          </p:nvCxnSpPr>
          <p:spPr>
            <a:xfrm flipH="1">
              <a:off x="871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69" name="Google Shape;1469;p26"/>
            <p:cNvCxnSpPr/>
            <p:nvPr/>
          </p:nvCxnSpPr>
          <p:spPr>
            <a:xfrm flipH="1">
              <a:off x="887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470" name="Google Shape;1470;p26"/>
            <p:cNvCxnSpPr/>
            <p:nvPr/>
          </p:nvCxnSpPr>
          <p:spPr>
            <a:xfrm flipH="1">
              <a:off x="9024900" y="-39450"/>
              <a:ext cx="8700" cy="5222400"/>
            </a:xfrm>
            <a:prstGeom prst="straightConnector1">
              <a:avLst/>
            </a:prstGeom>
            <a:noFill/>
            <a:ln w="9525" cap="flat" cmpd="sng">
              <a:solidFill>
                <a:schemeClr val="lt2"/>
              </a:solidFill>
              <a:prstDash val="solid"/>
              <a:round/>
              <a:headEnd type="none" w="med" len="med"/>
              <a:tailEnd type="none" w="med" len="med"/>
            </a:ln>
          </p:spPr>
        </p:cxnSp>
      </p:grpSp>
      <p:sp>
        <p:nvSpPr>
          <p:cNvPr id="1471" name="Google Shape;1471;p26"/>
          <p:cNvSpPr/>
          <p:nvPr/>
        </p:nvSpPr>
        <p:spPr>
          <a:xfrm>
            <a:off x="712300" y="-33125"/>
            <a:ext cx="7718100" cy="5222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6"/>
          <p:cNvSpPr txBox="1">
            <a:spLocks noGrp="1"/>
          </p:cNvSpPr>
          <p:nvPr>
            <p:ph type="subTitle" idx="1"/>
          </p:nvPr>
        </p:nvSpPr>
        <p:spPr>
          <a:xfrm>
            <a:off x="979667" y="2378400"/>
            <a:ext cx="1915800" cy="1017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solidFill>
                  <a:schemeClr val="l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6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473" name="Google Shape;1473;p26"/>
          <p:cNvSpPr txBox="1">
            <a:spLocks noGrp="1"/>
          </p:cNvSpPr>
          <p:nvPr>
            <p:ph type="subTitle" idx="2"/>
          </p:nvPr>
        </p:nvSpPr>
        <p:spPr>
          <a:xfrm>
            <a:off x="3614100" y="2378400"/>
            <a:ext cx="1915800" cy="101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6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74" name="Google Shape;1474;p26"/>
          <p:cNvSpPr txBox="1">
            <a:spLocks noGrp="1"/>
          </p:cNvSpPr>
          <p:nvPr>
            <p:ph type="subTitle" idx="3"/>
          </p:nvPr>
        </p:nvSpPr>
        <p:spPr>
          <a:xfrm>
            <a:off x="6248525" y="2378400"/>
            <a:ext cx="1915800" cy="101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rgbClr val="2970B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6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75" name="Google Shape;1475;p26"/>
          <p:cNvSpPr txBox="1">
            <a:spLocks noGrp="1"/>
          </p:cNvSpPr>
          <p:nvPr>
            <p:ph type="subTitle" idx="4"/>
          </p:nvPr>
        </p:nvSpPr>
        <p:spPr>
          <a:xfrm>
            <a:off x="1406406" y="3895010"/>
            <a:ext cx="1685100" cy="384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IBM Plex Sans"/>
              <a:buNone/>
              <a:defRPr b="1">
                <a:solidFill>
                  <a:schemeClr val="lt1"/>
                </a:solidFill>
                <a:latin typeface="IBM Plex Sans"/>
                <a:ea typeface="IBM Plex Sans"/>
                <a:cs typeface="IBM Plex Sans"/>
                <a:sym typeface="IBM Plex Sans"/>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6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476" name="Google Shape;1476;p26"/>
          <p:cNvSpPr/>
          <p:nvPr/>
        </p:nvSpPr>
        <p:spPr>
          <a:xfrm flipH="1">
            <a:off x="5532775" y="3677475"/>
            <a:ext cx="3611100" cy="14661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6"/>
          <p:cNvSpPr txBox="1">
            <a:spLocks noGrp="1"/>
          </p:cNvSpPr>
          <p:nvPr>
            <p:ph type="subTitle" idx="5"/>
          </p:nvPr>
        </p:nvSpPr>
        <p:spPr>
          <a:xfrm>
            <a:off x="4040839" y="3895010"/>
            <a:ext cx="1685100" cy="384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IBM Plex Sans"/>
              <a:buNone/>
              <a:defRPr b="1">
                <a:solidFill>
                  <a:schemeClr val="lt1"/>
                </a:solidFill>
                <a:latin typeface="IBM Plex Sans"/>
                <a:ea typeface="IBM Plex Sans"/>
                <a:cs typeface="IBM Plex Sans"/>
                <a:sym typeface="IBM Plex San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6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78" name="Google Shape;1478;p26"/>
          <p:cNvSpPr txBox="1">
            <a:spLocks noGrp="1"/>
          </p:cNvSpPr>
          <p:nvPr>
            <p:ph type="subTitle" idx="6"/>
          </p:nvPr>
        </p:nvSpPr>
        <p:spPr>
          <a:xfrm>
            <a:off x="6675264" y="3895010"/>
            <a:ext cx="1685100" cy="384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IBM Plex Sans"/>
              <a:buNone/>
              <a:defRPr b="1">
                <a:solidFill>
                  <a:schemeClr val="lt1"/>
                </a:solidFill>
                <a:latin typeface="IBM Plex Sans"/>
                <a:ea typeface="IBM Plex Sans"/>
                <a:cs typeface="IBM Plex Sans"/>
                <a:sym typeface="IBM Plex San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6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79" name="Google Shape;1479;p26"/>
          <p:cNvSpPr/>
          <p:nvPr/>
        </p:nvSpPr>
        <p:spPr>
          <a:xfrm flipH="1">
            <a:off x="-711725" y="-677125"/>
            <a:ext cx="2171400" cy="212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0" name="Google Shape;1480;p26"/>
          <p:cNvGrpSpPr/>
          <p:nvPr/>
        </p:nvGrpSpPr>
        <p:grpSpPr>
          <a:xfrm>
            <a:off x="713644" y="659911"/>
            <a:ext cx="811297" cy="297951"/>
            <a:chOff x="571942" y="402375"/>
            <a:chExt cx="571376" cy="209795"/>
          </a:xfrm>
        </p:grpSpPr>
        <p:sp>
          <p:nvSpPr>
            <p:cNvPr id="1481" name="Google Shape;1481;p26"/>
            <p:cNvSpPr/>
            <p:nvPr/>
          </p:nvSpPr>
          <p:spPr>
            <a:xfrm>
              <a:off x="571942" y="402375"/>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6"/>
            <p:cNvSpPr/>
            <p:nvPr/>
          </p:nvSpPr>
          <p:spPr>
            <a:xfrm>
              <a:off x="737601" y="402375"/>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6"/>
            <p:cNvSpPr/>
            <p:nvPr/>
          </p:nvSpPr>
          <p:spPr>
            <a:xfrm>
              <a:off x="903260" y="402375"/>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6"/>
            <p:cNvSpPr/>
            <p:nvPr/>
          </p:nvSpPr>
          <p:spPr>
            <a:xfrm>
              <a:off x="1068919" y="402375"/>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6"/>
            <p:cNvSpPr/>
            <p:nvPr/>
          </p:nvSpPr>
          <p:spPr>
            <a:xfrm>
              <a:off x="571942" y="535970"/>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6"/>
            <p:cNvSpPr/>
            <p:nvPr/>
          </p:nvSpPr>
          <p:spPr>
            <a:xfrm>
              <a:off x="737601" y="535970"/>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6"/>
            <p:cNvSpPr/>
            <p:nvPr/>
          </p:nvSpPr>
          <p:spPr>
            <a:xfrm>
              <a:off x="903260" y="535970"/>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6"/>
            <p:cNvSpPr/>
            <p:nvPr/>
          </p:nvSpPr>
          <p:spPr>
            <a:xfrm>
              <a:off x="1068919" y="535970"/>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26"/>
          <p:cNvGrpSpPr/>
          <p:nvPr/>
        </p:nvGrpSpPr>
        <p:grpSpPr>
          <a:xfrm rot="1171273">
            <a:off x="8232111" y="3790445"/>
            <a:ext cx="535948" cy="497793"/>
            <a:chOff x="2797467" y="161118"/>
            <a:chExt cx="1396959" cy="1297507"/>
          </a:xfrm>
        </p:grpSpPr>
        <p:sp>
          <p:nvSpPr>
            <p:cNvPr id="1490" name="Google Shape;1490;p26"/>
            <p:cNvSpPr/>
            <p:nvPr/>
          </p:nvSpPr>
          <p:spPr>
            <a:xfrm>
              <a:off x="2797467" y="161118"/>
              <a:ext cx="256200" cy="26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6"/>
            <p:cNvSpPr/>
            <p:nvPr/>
          </p:nvSpPr>
          <p:spPr>
            <a:xfrm>
              <a:off x="3367846" y="161118"/>
              <a:ext cx="256200" cy="26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6"/>
            <p:cNvSpPr/>
            <p:nvPr/>
          </p:nvSpPr>
          <p:spPr>
            <a:xfrm>
              <a:off x="3938226" y="161118"/>
              <a:ext cx="256200" cy="26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6"/>
            <p:cNvSpPr/>
            <p:nvPr/>
          </p:nvSpPr>
          <p:spPr>
            <a:xfrm>
              <a:off x="2797467" y="678550"/>
              <a:ext cx="256200" cy="26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6"/>
            <p:cNvSpPr/>
            <p:nvPr/>
          </p:nvSpPr>
          <p:spPr>
            <a:xfrm>
              <a:off x="3367821" y="678550"/>
              <a:ext cx="256200" cy="26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6"/>
            <p:cNvSpPr/>
            <p:nvPr/>
          </p:nvSpPr>
          <p:spPr>
            <a:xfrm>
              <a:off x="3938201" y="678550"/>
              <a:ext cx="256200" cy="26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6"/>
            <p:cNvSpPr/>
            <p:nvPr/>
          </p:nvSpPr>
          <p:spPr>
            <a:xfrm>
              <a:off x="2797467" y="1196125"/>
              <a:ext cx="256200" cy="26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6"/>
            <p:cNvSpPr/>
            <p:nvPr/>
          </p:nvSpPr>
          <p:spPr>
            <a:xfrm>
              <a:off x="3367821" y="1196125"/>
              <a:ext cx="256200" cy="26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6"/>
            <p:cNvSpPr/>
            <p:nvPr/>
          </p:nvSpPr>
          <p:spPr>
            <a:xfrm>
              <a:off x="3938201" y="1196125"/>
              <a:ext cx="256200" cy="26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9" name="Google Shape;1499;p26"/>
          <p:cNvSpPr txBox="1">
            <a:spLocks noGrp="1"/>
          </p:cNvSpPr>
          <p:nvPr>
            <p:ph type="title"/>
          </p:nvPr>
        </p:nvSpPr>
        <p:spPr>
          <a:xfrm flipH="1">
            <a:off x="987150" y="378991"/>
            <a:ext cx="7443300" cy="544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3500"/>
              <a:buFont typeface="IBM Plex Sans"/>
              <a:buNone/>
              <a:defRPr sz="3200" b="1">
                <a:solidFill>
                  <a:schemeClr val="dk1"/>
                </a:solidFill>
                <a:latin typeface="IBM Plex Sans"/>
                <a:ea typeface="IBM Plex Sans"/>
                <a:cs typeface="IBM Plex Sans"/>
                <a:sym typeface="IBM Plex Sans"/>
              </a:defRPr>
            </a:lvl1pPr>
            <a:lvl2pPr lvl="1" algn="r" rtl="0">
              <a:spcBef>
                <a:spcPts val="0"/>
              </a:spcBef>
              <a:spcAft>
                <a:spcPts val="0"/>
              </a:spcAft>
              <a:buSzPts val="2800"/>
              <a:buNone/>
              <a:defRPr>
                <a:latin typeface="Bitter"/>
                <a:ea typeface="Bitter"/>
                <a:cs typeface="Bitter"/>
                <a:sym typeface="Bitter"/>
              </a:defRPr>
            </a:lvl2pPr>
            <a:lvl3pPr lvl="2" algn="r" rtl="0">
              <a:spcBef>
                <a:spcPts val="0"/>
              </a:spcBef>
              <a:spcAft>
                <a:spcPts val="0"/>
              </a:spcAft>
              <a:buSzPts val="2800"/>
              <a:buNone/>
              <a:defRPr>
                <a:latin typeface="Bitter"/>
                <a:ea typeface="Bitter"/>
                <a:cs typeface="Bitter"/>
                <a:sym typeface="Bitter"/>
              </a:defRPr>
            </a:lvl3pPr>
            <a:lvl4pPr lvl="3" algn="r" rtl="0">
              <a:spcBef>
                <a:spcPts val="0"/>
              </a:spcBef>
              <a:spcAft>
                <a:spcPts val="0"/>
              </a:spcAft>
              <a:buSzPts val="2800"/>
              <a:buNone/>
              <a:defRPr>
                <a:latin typeface="Bitter"/>
                <a:ea typeface="Bitter"/>
                <a:cs typeface="Bitter"/>
                <a:sym typeface="Bitter"/>
              </a:defRPr>
            </a:lvl4pPr>
            <a:lvl5pPr lvl="4" algn="r" rtl="0">
              <a:spcBef>
                <a:spcPts val="0"/>
              </a:spcBef>
              <a:spcAft>
                <a:spcPts val="0"/>
              </a:spcAft>
              <a:buSzPts val="2800"/>
              <a:buNone/>
              <a:defRPr>
                <a:latin typeface="Bitter"/>
                <a:ea typeface="Bitter"/>
                <a:cs typeface="Bitter"/>
                <a:sym typeface="Bitter"/>
              </a:defRPr>
            </a:lvl5pPr>
            <a:lvl6pPr lvl="5" algn="r" rtl="0">
              <a:spcBef>
                <a:spcPts val="0"/>
              </a:spcBef>
              <a:spcAft>
                <a:spcPts val="0"/>
              </a:spcAft>
              <a:buSzPts val="2800"/>
              <a:buNone/>
              <a:defRPr>
                <a:latin typeface="Bitter"/>
                <a:ea typeface="Bitter"/>
                <a:cs typeface="Bitter"/>
                <a:sym typeface="Bitter"/>
              </a:defRPr>
            </a:lvl6pPr>
            <a:lvl7pPr lvl="6" algn="r" rtl="0">
              <a:spcBef>
                <a:spcPts val="0"/>
              </a:spcBef>
              <a:spcAft>
                <a:spcPts val="0"/>
              </a:spcAft>
              <a:buSzPts val="2800"/>
              <a:buNone/>
              <a:defRPr>
                <a:latin typeface="Bitter"/>
                <a:ea typeface="Bitter"/>
                <a:cs typeface="Bitter"/>
                <a:sym typeface="Bitter"/>
              </a:defRPr>
            </a:lvl7pPr>
            <a:lvl8pPr lvl="7" algn="r" rtl="0">
              <a:spcBef>
                <a:spcPts val="0"/>
              </a:spcBef>
              <a:spcAft>
                <a:spcPts val="0"/>
              </a:spcAft>
              <a:buSzPts val="2800"/>
              <a:buNone/>
              <a:defRPr>
                <a:latin typeface="Bitter"/>
                <a:ea typeface="Bitter"/>
                <a:cs typeface="Bitter"/>
                <a:sym typeface="Bitter"/>
              </a:defRPr>
            </a:lvl8pPr>
            <a:lvl9pPr lvl="8" algn="r" rtl="0">
              <a:spcBef>
                <a:spcPts val="0"/>
              </a:spcBef>
              <a:spcAft>
                <a:spcPts val="0"/>
              </a:spcAft>
              <a:buSzPts val="2800"/>
              <a:buNone/>
              <a:defRPr>
                <a:latin typeface="Bitter"/>
                <a:ea typeface="Bitter"/>
                <a:cs typeface="Bitter"/>
                <a:sym typeface="Bitte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
  <p:cSld name="CUSTOM_2">
    <p:spTree>
      <p:nvGrpSpPr>
        <p:cNvPr id="1" name="Shape 1666"/>
        <p:cNvGrpSpPr/>
        <p:nvPr/>
      </p:nvGrpSpPr>
      <p:grpSpPr>
        <a:xfrm>
          <a:off x="0" y="0"/>
          <a:ext cx="0" cy="0"/>
          <a:chOff x="0" y="0"/>
          <a:chExt cx="0" cy="0"/>
        </a:xfrm>
      </p:grpSpPr>
      <p:grpSp>
        <p:nvGrpSpPr>
          <p:cNvPr id="1667" name="Google Shape;1667;p29"/>
          <p:cNvGrpSpPr/>
          <p:nvPr/>
        </p:nvGrpSpPr>
        <p:grpSpPr>
          <a:xfrm flipH="1">
            <a:off x="110300" y="-39450"/>
            <a:ext cx="8952300" cy="5222400"/>
            <a:chOff x="81300" y="-39450"/>
            <a:chExt cx="8952300" cy="5222400"/>
          </a:xfrm>
        </p:grpSpPr>
        <p:cxnSp>
          <p:nvCxnSpPr>
            <p:cNvPr id="1668" name="Google Shape;1668;p29"/>
            <p:cNvCxnSpPr/>
            <p:nvPr/>
          </p:nvCxnSpPr>
          <p:spPr>
            <a:xfrm flipH="1">
              <a:off x="81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69" name="Google Shape;1669;p29"/>
            <p:cNvCxnSpPr/>
            <p:nvPr/>
          </p:nvCxnSpPr>
          <p:spPr>
            <a:xfrm flipH="1">
              <a:off x="23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70" name="Google Shape;1670;p29"/>
            <p:cNvCxnSpPr/>
            <p:nvPr/>
          </p:nvCxnSpPr>
          <p:spPr>
            <a:xfrm flipH="1">
              <a:off x="38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71" name="Google Shape;1671;p29"/>
            <p:cNvCxnSpPr/>
            <p:nvPr/>
          </p:nvCxnSpPr>
          <p:spPr>
            <a:xfrm flipH="1">
              <a:off x="54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72" name="Google Shape;1672;p29"/>
            <p:cNvCxnSpPr/>
            <p:nvPr/>
          </p:nvCxnSpPr>
          <p:spPr>
            <a:xfrm flipH="1">
              <a:off x="69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73" name="Google Shape;1673;p29"/>
            <p:cNvCxnSpPr/>
            <p:nvPr/>
          </p:nvCxnSpPr>
          <p:spPr>
            <a:xfrm flipH="1">
              <a:off x="85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74" name="Google Shape;1674;p29"/>
            <p:cNvCxnSpPr/>
            <p:nvPr/>
          </p:nvCxnSpPr>
          <p:spPr>
            <a:xfrm flipH="1">
              <a:off x="100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75" name="Google Shape;1675;p29"/>
            <p:cNvCxnSpPr/>
            <p:nvPr/>
          </p:nvCxnSpPr>
          <p:spPr>
            <a:xfrm flipH="1">
              <a:off x="116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76" name="Google Shape;1676;p29"/>
            <p:cNvCxnSpPr/>
            <p:nvPr/>
          </p:nvCxnSpPr>
          <p:spPr>
            <a:xfrm flipH="1">
              <a:off x="1314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77" name="Google Shape;1677;p29"/>
            <p:cNvCxnSpPr/>
            <p:nvPr/>
          </p:nvCxnSpPr>
          <p:spPr>
            <a:xfrm flipH="1">
              <a:off x="1469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78" name="Google Shape;1678;p29"/>
            <p:cNvCxnSpPr/>
            <p:nvPr/>
          </p:nvCxnSpPr>
          <p:spPr>
            <a:xfrm flipH="1">
              <a:off x="1623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79" name="Google Shape;1679;p29"/>
            <p:cNvCxnSpPr/>
            <p:nvPr/>
          </p:nvCxnSpPr>
          <p:spPr>
            <a:xfrm flipH="1">
              <a:off x="1777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80" name="Google Shape;1680;p29"/>
            <p:cNvCxnSpPr/>
            <p:nvPr/>
          </p:nvCxnSpPr>
          <p:spPr>
            <a:xfrm flipH="1">
              <a:off x="1931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81" name="Google Shape;1681;p29"/>
            <p:cNvCxnSpPr/>
            <p:nvPr/>
          </p:nvCxnSpPr>
          <p:spPr>
            <a:xfrm flipH="1">
              <a:off x="2085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82" name="Google Shape;1682;p29"/>
            <p:cNvCxnSpPr/>
            <p:nvPr/>
          </p:nvCxnSpPr>
          <p:spPr>
            <a:xfrm flipH="1">
              <a:off x="2240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83" name="Google Shape;1683;p29"/>
            <p:cNvCxnSpPr/>
            <p:nvPr/>
          </p:nvCxnSpPr>
          <p:spPr>
            <a:xfrm flipH="1">
              <a:off x="2394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84" name="Google Shape;1684;p29"/>
            <p:cNvCxnSpPr/>
            <p:nvPr/>
          </p:nvCxnSpPr>
          <p:spPr>
            <a:xfrm flipH="1">
              <a:off x="2548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85" name="Google Shape;1685;p29"/>
            <p:cNvCxnSpPr/>
            <p:nvPr/>
          </p:nvCxnSpPr>
          <p:spPr>
            <a:xfrm flipH="1">
              <a:off x="2702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86" name="Google Shape;1686;p29"/>
            <p:cNvCxnSpPr/>
            <p:nvPr/>
          </p:nvCxnSpPr>
          <p:spPr>
            <a:xfrm flipH="1">
              <a:off x="2856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87" name="Google Shape;1687;p29"/>
            <p:cNvCxnSpPr/>
            <p:nvPr/>
          </p:nvCxnSpPr>
          <p:spPr>
            <a:xfrm flipH="1">
              <a:off x="3011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88" name="Google Shape;1688;p29"/>
            <p:cNvCxnSpPr/>
            <p:nvPr/>
          </p:nvCxnSpPr>
          <p:spPr>
            <a:xfrm flipH="1">
              <a:off x="3165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89" name="Google Shape;1689;p29"/>
            <p:cNvCxnSpPr/>
            <p:nvPr/>
          </p:nvCxnSpPr>
          <p:spPr>
            <a:xfrm flipH="1">
              <a:off x="3319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90" name="Google Shape;1690;p29"/>
            <p:cNvCxnSpPr/>
            <p:nvPr/>
          </p:nvCxnSpPr>
          <p:spPr>
            <a:xfrm flipH="1">
              <a:off x="3473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91" name="Google Shape;1691;p29"/>
            <p:cNvCxnSpPr/>
            <p:nvPr/>
          </p:nvCxnSpPr>
          <p:spPr>
            <a:xfrm flipH="1">
              <a:off x="3627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92" name="Google Shape;1692;p29"/>
            <p:cNvCxnSpPr/>
            <p:nvPr/>
          </p:nvCxnSpPr>
          <p:spPr>
            <a:xfrm flipH="1">
              <a:off x="3782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93" name="Google Shape;1693;p29"/>
            <p:cNvCxnSpPr/>
            <p:nvPr/>
          </p:nvCxnSpPr>
          <p:spPr>
            <a:xfrm flipH="1">
              <a:off x="3936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94" name="Google Shape;1694;p29"/>
            <p:cNvCxnSpPr/>
            <p:nvPr/>
          </p:nvCxnSpPr>
          <p:spPr>
            <a:xfrm flipH="1">
              <a:off x="4090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95" name="Google Shape;1695;p29"/>
            <p:cNvCxnSpPr/>
            <p:nvPr/>
          </p:nvCxnSpPr>
          <p:spPr>
            <a:xfrm flipH="1">
              <a:off x="4244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96" name="Google Shape;1696;p29"/>
            <p:cNvCxnSpPr/>
            <p:nvPr/>
          </p:nvCxnSpPr>
          <p:spPr>
            <a:xfrm flipH="1">
              <a:off x="4398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97" name="Google Shape;1697;p29"/>
            <p:cNvCxnSpPr/>
            <p:nvPr/>
          </p:nvCxnSpPr>
          <p:spPr>
            <a:xfrm flipH="1">
              <a:off x="4553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98" name="Google Shape;1698;p29"/>
            <p:cNvCxnSpPr/>
            <p:nvPr/>
          </p:nvCxnSpPr>
          <p:spPr>
            <a:xfrm flipH="1">
              <a:off x="4707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699" name="Google Shape;1699;p29"/>
            <p:cNvCxnSpPr/>
            <p:nvPr/>
          </p:nvCxnSpPr>
          <p:spPr>
            <a:xfrm flipH="1">
              <a:off x="4861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00" name="Google Shape;1700;p29"/>
            <p:cNvCxnSpPr/>
            <p:nvPr/>
          </p:nvCxnSpPr>
          <p:spPr>
            <a:xfrm flipH="1">
              <a:off x="5015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01" name="Google Shape;1701;p29"/>
            <p:cNvCxnSpPr/>
            <p:nvPr/>
          </p:nvCxnSpPr>
          <p:spPr>
            <a:xfrm flipH="1">
              <a:off x="5169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02" name="Google Shape;1702;p29"/>
            <p:cNvCxnSpPr/>
            <p:nvPr/>
          </p:nvCxnSpPr>
          <p:spPr>
            <a:xfrm flipH="1">
              <a:off x="5324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03" name="Google Shape;1703;p29"/>
            <p:cNvCxnSpPr/>
            <p:nvPr/>
          </p:nvCxnSpPr>
          <p:spPr>
            <a:xfrm flipH="1">
              <a:off x="5478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04" name="Google Shape;1704;p29"/>
            <p:cNvCxnSpPr/>
            <p:nvPr/>
          </p:nvCxnSpPr>
          <p:spPr>
            <a:xfrm flipH="1">
              <a:off x="5632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05" name="Google Shape;1705;p29"/>
            <p:cNvCxnSpPr/>
            <p:nvPr/>
          </p:nvCxnSpPr>
          <p:spPr>
            <a:xfrm flipH="1">
              <a:off x="5786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06" name="Google Shape;1706;p29"/>
            <p:cNvCxnSpPr/>
            <p:nvPr/>
          </p:nvCxnSpPr>
          <p:spPr>
            <a:xfrm flipH="1">
              <a:off x="5940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07" name="Google Shape;1707;p29"/>
            <p:cNvCxnSpPr/>
            <p:nvPr/>
          </p:nvCxnSpPr>
          <p:spPr>
            <a:xfrm flipH="1">
              <a:off x="6095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08" name="Google Shape;1708;p29"/>
            <p:cNvCxnSpPr/>
            <p:nvPr/>
          </p:nvCxnSpPr>
          <p:spPr>
            <a:xfrm flipH="1">
              <a:off x="6249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09" name="Google Shape;1709;p29"/>
            <p:cNvCxnSpPr/>
            <p:nvPr/>
          </p:nvCxnSpPr>
          <p:spPr>
            <a:xfrm flipH="1">
              <a:off x="6403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10" name="Google Shape;1710;p29"/>
            <p:cNvCxnSpPr/>
            <p:nvPr/>
          </p:nvCxnSpPr>
          <p:spPr>
            <a:xfrm flipH="1">
              <a:off x="6557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11" name="Google Shape;1711;p29"/>
            <p:cNvCxnSpPr/>
            <p:nvPr/>
          </p:nvCxnSpPr>
          <p:spPr>
            <a:xfrm flipH="1">
              <a:off x="6711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12" name="Google Shape;1712;p29"/>
            <p:cNvCxnSpPr/>
            <p:nvPr/>
          </p:nvCxnSpPr>
          <p:spPr>
            <a:xfrm flipH="1">
              <a:off x="6866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13" name="Google Shape;1713;p29"/>
            <p:cNvCxnSpPr/>
            <p:nvPr/>
          </p:nvCxnSpPr>
          <p:spPr>
            <a:xfrm flipH="1">
              <a:off x="7020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14" name="Google Shape;1714;p29"/>
            <p:cNvCxnSpPr/>
            <p:nvPr/>
          </p:nvCxnSpPr>
          <p:spPr>
            <a:xfrm flipH="1">
              <a:off x="7174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15" name="Google Shape;1715;p29"/>
            <p:cNvCxnSpPr/>
            <p:nvPr/>
          </p:nvCxnSpPr>
          <p:spPr>
            <a:xfrm flipH="1">
              <a:off x="7328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16" name="Google Shape;1716;p29"/>
            <p:cNvCxnSpPr/>
            <p:nvPr/>
          </p:nvCxnSpPr>
          <p:spPr>
            <a:xfrm flipH="1">
              <a:off x="7482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17" name="Google Shape;1717;p29"/>
            <p:cNvCxnSpPr/>
            <p:nvPr/>
          </p:nvCxnSpPr>
          <p:spPr>
            <a:xfrm flipH="1">
              <a:off x="7637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18" name="Google Shape;1718;p29"/>
            <p:cNvCxnSpPr/>
            <p:nvPr/>
          </p:nvCxnSpPr>
          <p:spPr>
            <a:xfrm flipH="1">
              <a:off x="7791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19" name="Google Shape;1719;p29"/>
            <p:cNvCxnSpPr/>
            <p:nvPr/>
          </p:nvCxnSpPr>
          <p:spPr>
            <a:xfrm flipH="1">
              <a:off x="794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20" name="Google Shape;1720;p29"/>
            <p:cNvCxnSpPr/>
            <p:nvPr/>
          </p:nvCxnSpPr>
          <p:spPr>
            <a:xfrm flipH="1">
              <a:off x="809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21" name="Google Shape;1721;p29"/>
            <p:cNvCxnSpPr/>
            <p:nvPr/>
          </p:nvCxnSpPr>
          <p:spPr>
            <a:xfrm flipH="1">
              <a:off x="825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22" name="Google Shape;1722;p29"/>
            <p:cNvCxnSpPr/>
            <p:nvPr/>
          </p:nvCxnSpPr>
          <p:spPr>
            <a:xfrm flipH="1">
              <a:off x="840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23" name="Google Shape;1723;p29"/>
            <p:cNvCxnSpPr/>
            <p:nvPr/>
          </p:nvCxnSpPr>
          <p:spPr>
            <a:xfrm flipH="1">
              <a:off x="856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24" name="Google Shape;1724;p29"/>
            <p:cNvCxnSpPr/>
            <p:nvPr/>
          </p:nvCxnSpPr>
          <p:spPr>
            <a:xfrm flipH="1">
              <a:off x="871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25" name="Google Shape;1725;p29"/>
            <p:cNvCxnSpPr/>
            <p:nvPr/>
          </p:nvCxnSpPr>
          <p:spPr>
            <a:xfrm flipH="1">
              <a:off x="887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26" name="Google Shape;1726;p29"/>
            <p:cNvCxnSpPr/>
            <p:nvPr/>
          </p:nvCxnSpPr>
          <p:spPr>
            <a:xfrm flipH="1">
              <a:off x="9024900" y="-39450"/>
              <a:ext cx="8700" cy="5222400"/>
            </a:xfrm>
            <a:prstGeom prst="straightConnector1">
              <a:avLst/>
            </a:prstGeom>
            <a:noFill/>
            <a:ln w="9525" cap="flat" cmpd="sng">
              <a:solidFill>
                <a:schemeClr val="lt2"/>
              </a:solidFill>
              <a:prstDash val="solid"/>
              <a:round/>
              <a:headEnd type="none" w="med" len="med"/>
              <a:tailEnd type="none" w="med" len="med"/>
            </a:ln>
          </p:spPr>
        </p:cxnSp>
      </p:grpSp>
      <p:sp>
        <p:nvSpPr>
          <p:cNvPr id="1727" name="Google Shape;1727;p29"/>
          <p:cNvSpPr/>
          <p:nvPr/>
        </p:nvSpPr>
        <p:spPr>
          <a:xfrm>
            <a:off x="-9525" y="-9525"/>
            <a:ext cx="84201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9"/>
          <p:cNvSpPr/>
          <p:nvPr/>
        </p:nvSpPr>
        <p:spPr>
          <a:xfrm>
            <a:off x="-9525" y="9525"/>
            <a:ext cx="91440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9"/>
          <p:cNvSpPr txBox="1">
            <a:spLocks noGrp="1"/>
          </p:cNvSpPr>
          <p:nvPr>
            <p:ph type="title"/>
          </p:nvPr>
        </p:nvSpPr>
        <p:spPr>
          <a:xfrm>
            <a:off x="720000" y="1308713"/>
            <a:ext cx="4290300" cy="14334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Font typeface="IBM Plex Sans"/>
              <a:buNone/>
              <a:defRPr b="1">
                <a:latin typeface="IBM Plex Sans"/>
                <a:ea typeface="IBM Plex Sans"/>
                <a:cs typeface="IBM Plex Sans"/>
                <a:sym typeface="IBM Plex Sans"/>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730" name="Google Shape;1730;p29"/>
          <p:cNvSpPr txBox="1">
            <a:spLocks noGrp="1"/>
          </p:cNvSpPr>
          <p:nvPr>
            <p:ph type="subTitle" idx="1"/>
          </p:nvPr>
        </p:nvSpPr>
        <p:spPr>
          <a:xfrm>
            <a:off x="720000" y="2900050"/>
            <a:ext cx="3316800" cy="128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31" name="Google Shape;1731;p29"/>
          <p:cNvSpPr/>
          <p:nvPr/>
        </p:nvSpPr>
        <p:spPr>
          <a:xfrm rot="-1069847" flipH="1">
            <a:off x="6269559" y="-477482"/>
            <a:ext cx="2654089" cy="965908"/>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29"/>
          <p:cNvGrpSpPr/>
          <p:nvPr/>
        </p:nvGrpSpPr>
        <p:grpSpPr>
          <a:xfrm flipH="1">
            <a:off x="6065701" y="136463"/>
            <a:ext cx="385142" cy="357723"/>
            <a:chOff x="2797467" y="161118"/>
            <a:chExt cx="1396959" cy="1297507"/>
          </a:xfrm>
        </p:grpSpPr>
        <p:sp>
          <p:nvSpPr>
            <p:cNvPr id="1733" name="Google Shape;1733;p29"/>
            <p:cNvSpPr/>
            <p:nvPr/>
          </p:nvSpPr>
          <p:spPr>
            <a:xfrm>
              <a:off x="2797467" y="161118"/>
              <a:ext cx="256200" cy="26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9"/>
            <p:cNvSpPr/>
            <p:nvPr/>
          </p:nvSpPr>
          <p:spPr>
            <a:xfrm>
              <a:off x="3367846" y="161118"/>
              <a:ext cx="256200" cy="26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9"/>
            <p:cNvSpPr/>
            <p:nvPr/>
          </p:nvSpPr>
          <p:spPr>
            <a:xfrm>
              <a:off x="3938226" y="161118"/>
              <a:ext cx="256200" cy="26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9"/>
            <p:cNvSpPr/>
            <p:nvPr/>
          </p:nvSpPr>
          <p:spPr>
            <a:xfrm>
              <a:off x="2797467" y="678550"/>
              <a:ext cx="256200" cy="26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9"/>
            <p:cNvSpPr/>
            <p:nvPr/>
          </p:nvSpPr>
          <p:spPr>
            <a:xfrm>
              <a:off x="3367821" y="678550"/>
              <a:ext cx="256200" cy="26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9"/>
            <p:cNvSpPr/>
            <p:nvPr/>
          </p:nvSpPr>
          <p:spPr>
            <a:xfrm>
              <a:off x="3938201" y="678550"/>
              <a:ext cx="256200" cy="26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9"/>
            <p:cNvSpPr/>
            <p:nvPr/>
          </p:nvSpPr>
          <p:spPr>
            <a:xfrm>
              <a:off x="2797467" y="1196125"/>
              <a:ext cx="256200" cy="26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9"/>
            <p:cNvSpPr/>
            <p:nvPr/>
          </p:nvSpPr>
          <p:spPr>
            <a:xfrm>
              <a:off x="3367821" y="1196125"/>
              <a:ext cx="256200" cy="26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9"/>
            <p:cNvSpPr/>
            <p:nvPr/>
          </p:nvSpPr>
          <p:spPr>
            <a:xfrm>
              <a:off x="3938201" y="1196125"/>
              <a:ext cx="256200" cy="26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742"/>
        <p:cNvGrpSpPr/>
        <p:nvPr/>
      </p:nvGrpSpPr>
      <p:grpSpPr>
        <a:xfrm>
          <a:off x="0" y="0"/>
          <a:ext cx="0" cy="0"/>
          <a:chOff x="0" y="0"/>
          <a:chExt cx="0" cy="0"/>
        </a:xfrm>
      </p:grpSpPr>
      <p:grpSp>
        <p:nvGrpSpPr>
          <p:cNvPr id="1743" name="Google Shape;1743;p30"/>
          <p:cNvGrpSpPr/>
          <p:nvPr/>
        </p:nvGrpSpPr>
        <p:grpSpPr>
          <a:xfrm>
            <a:off x="81300" y="-39450"/>
            <a:ext cx="8952300" cy="5222400"/>
            <a:chOff x="81300" y="-39450"/>
            <a:chExt cx="8952300" cy="5222400"/>
          </a:xfrm>
        </p:grpSpPr>
        <p:cxnSp>
          <p:nvCxnSpPr>
            <p:cNvPr id="1744" name="Google Shape;1744;p30"/>
            <p:cNvCxnSpPr/>
            <p:nvPr/>
          </p:nvCxnSpPr>
          <p:spPr>
            <a:xfrm flipH="1">
              <a:off x="81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45" name="Google Shape;1745;p30"/>
            <p:cNvCxnSpPr/>
            <p:nvPr/>
          </p:nvCxnSpPr>
          <p:spPr>
            <a:xfrm flipH="1">
              <a:off x="23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46" name="Google Shape;1746;p30"/>
            <p:cNvCxnSpPr/>
            <p:nvPr/>
          </p:nvCxnSpPr>
          <p:spPr>
            <a:xfrm flipH="1">
              <a:off x="38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47" name="Google Shape;1747;p30"/>
            <p:cNvCxnSpPr/>
            <p:nvPr/>
          </p:nvCxnSpPr>
          <p:spPr>
            <a:xfrm flipH="1">
              <a:off x="54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48" name="Google Shape;1748;p30"/>
            <p:cNvCxnSpPr/>
            <p:nvPr/>
          </p:nvCxnSpPr>
          <p:spPr>
            <a:xfrm flipH="1">
              <a:off x="69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49" name="Google Shape;1749;p30"/>
            <p:cNvCxnSpPr/>
            <p:nvPr/>
          </p:nvCxnSpPr>
          <p:spPr>
            <a:xfrm flipH="1">
              <a:off x="85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50" name="Google Shape;1750;p30"/>
            <p:cNvCxnSpPr/>
            <p:nvPr/>
          </p:nvCxnSpPr>
          <p:spPr>
            <a:xfrm flipH="1">
              <a:off x="100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51" name="Google Shape;1751;p30"/>
            <p:cNvCxnSpPr/>
            <p:nvPr/>
          </p:nvCxnSpPr>
          <p:spPr>
            <a:xfrm flipH="1">
              <a:off x="116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52" name="Google Shape;1752;p30"/>
            <p:cNvCxnSpPr/>
            <p:nvPr/>
          </p:nvCxnSpPr>
          <p:spPr>
            <a:xfrm flipH="1">
              <a:off x="1314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53" name="Google Shape;1753;p30"/>
            <p:cNvCxnSpPr/>
            <p:nvPr/>
          </p:nvCxnSpPr>
          <p:spPr>
            <a:xfrm flipH="1">
              <a:off x="1469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54" name="Google Shape;1754;p30"/>
            <p:cNvCxnSpPr/>
            <p:nvPr/>
          </p:nvCxnSpPr>
          <p:spPr>
            <a:xfrm flipH="1">
              <a:off x="1623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55" name="Google Shape;1755;p30"/>
            <p:cNvCxnSpPr/>
            <p:nvPr/>
          </p:nvCxnSpPr>
          <p:spPr>
            <a:xfrm flipH="1">
              <a:off x="1777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56" name="Google Shape;1756;p30"/>
            <p:cNvCxnSpPr/>
            <p:nvPr/>
          </p:nvCxnSpPr>
          <p:spPr>
            <a:xfrm flipH="1">
              <a:off x="1931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57" name="Google Shape;1757;p30"/>
            <p:cNvCxnSpPr/>
            <p:nvPr/>
          </p:nvCxnSpPr>
          <p:spPr>
            <a:xfrm flipH="1">
              <a:off x="2085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58" name="Google Shape;1758;p30"/>
            <p:cNvCxnSpPr/>
            <p:nvPr/>
          </p:nvCxnSpPr>
          <p:spPr>
            <a:xfrm flipH="1">
              <a:off x="2240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59" name="Google Shape;1759;p30"/>
            <p:cNvCxnSpPr/>
            <p:nvPr/>
          </p:nvCxnSpPr>
          <p:spPr>
            <a:xfrm flipH="1">
              <a:off x="2394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60" name="Google Shape;1760;p30"/>
            <p:cNvCxnSpPr/>
            <p:nvPr/>
          </p:nvCxnSpPr>
          <p:spPr>
            <a:xfrm flipH="1">
              <a:off x="2548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61" name="Google Shape;1761;p30"/>
            <p:cNvCxnSpPr/>
            <p:nvPr/>
          </p:nvCxnSpPr>
          <p:spPr>
            <a:xfrm flipH="1">
              <a:off x="2702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62" name="Google Shape;1762;p30"/>
            <p:cNvCxnSpPr/>
            <p:nvPr/>
          </p:nvCxnSpPr>
          <p:spPr>
            <a:xfrm flipH="1">
              <a:off x="2856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63" name="Google Shape;1763;p30"/>
            <p:cNvCxnSpPr/>
            <p:nvPr/>
          </p:nvCxnSpPr>
          <p:spPr>
            <a:xfrm flipH="1">
              <a:off x="3011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64" name="Google Shape;1764;p30"/>
            <p:cNvCxnSpPr/>
            <p:nvPr/>
          </p:nvCxnSpPr>
          <p:spPr>
            <a:xfrm flipH="1">
              <a:off x="3165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65" name="Google Shape;1765;p30"/>
            <p:cNvCxnSpPr/>
            <p:nvPr/>
          </p:nvCxnSpPr>
          <p:spPr>
            <a:xfrm flipH="1">
              <a:off x="3319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66" name="Google Shape;1766;p30"/>
            <p:cNvCxnSpPr/>
            <p:nvPr/>
          </p:nvCxnSpPr>
          <p:spPr>
            <a:xfrm flipH="1">
              <a:off x="3473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67" name="Google Shape;1767;p30"/>
            <p:cNvCxnSpPr/>
            <p:nvPr/>
          </p:nvCxnSpPr>
          <p:spPr>
            <a:xfrm flipH="1">
              <a:off x="3627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68" name="Google Shape;1768;p30"/>
            <p:cNvCxnSpPr/>
            <p:nvPr/>
          </p:nvCxnSpPr>
          <p:spPr>
            <a:xfrm flipH="1">
              <a:off x="3782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69" name="Google Shape;1769;p30"/>
            <p:cNvCxnSpPr/>
            <p:nvPr/>
          </p:nvCxnSpPr>
          <p:spPr>
            <a:xfrm flipH="1">
              <a:off x="3936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70" name="Google Shape;1770;p30"/>
            <p:cNvCxnSpPr/>
            <p:nvPr/>
          </p:nvCxnSpPr>
          <p:spPr>
            <a:xfrm flipH="1">
              <a:off x="4090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71" name="Google Shape;1771;p30"/>
            <p:cNvCxnSpPr/>
            <p:nvPr/>
          </p:nvCxnSpPr>
          <p:spPr>
            <a:xfrm flipH="1">
              <a:off x="4244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72" name="Google Shape;1772;p30"/>
            <p:cNvCxnSpPr/>
            <p:nvPr/>
          </p:nvCxnSpPr>
          <p:spPr>
            <a:xfrm flipH="1">
              <a:off x="4398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73" name="Google Shape;1773;p30"/>
            <p:cNvCxnSpPr/>
            <p:nvPr/>
          </p:nvCxnSpPr>
          <p:spPr>
            <a:xfrm flipH="1">
              <a:off x="4553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74" name="Google Shape;1774;p30"/>
            <p:cNvCxnSpPr/>
            <p:nvPr/>
          </p:nvCxnSpPr>
          <p:spPr>
            <a:xfrm flipH="1">
              <a:off x="4707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75" name="Google Shape;1775;p30"/>
            <p:cNvCxnSpPr/>
            <p:nvPr/>
          </p:nvCxnSpPr>
          <p:spPr>
            <a:xfrm flipH="1">
              <a:off x="4861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76" name="Google Shape;1776;p30"/>
            <p:cNvCxnSpPr/>
            <p:nvPr/>
          </p:nvCxnSpPr>
          <p:spPr>
            <a:xfrm flipH="1">
              <a:off x="5015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77" name="Google Shape;1777;p30"/>
            <p:cNvCxnSpPr/>
            <p:nvPr/>
          </p:nvCxnSpPr>
          <p:spPr>
            <a:xfrm flipH="1">
              <a:off x="5169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78" name="Google Shape;1778;p30"/>
            <p:cNvCxnSpPr/>
            <p:nvPr/>
          </p:nvCxnSpPr>
          <p:spPr>
            <a:xfrm flipH="1">
              <a:off x="5324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79" name="Google Shape;1779;p30"/>
            <p:cNvCxnSpPr/>
            <p:nvPr/>
          </p:nvCxnSpPr>
          <p:spPr>
            <a:xfrm flipH="1">
              <a:off x="5478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80" name="Google Shape;1780;p30"/>
            <p:cNvCxnSpPr/>
            <p:nvPr/>
          </p:nvCxnSpPr>
          <p:spPr>
            <a:xfrm flipH="1">
              <a:off x="5632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81" name="Google Shape;1781;p30"/>
            <p:cNvCxnSpPr/>
            <p:nvPr/>
          </p:nvCxnSpPr>
          <p:spPr>
            <a:xfrm flipH="1">
              <a:off x="5786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82" name="Google Shape;1782;p30"/>
            <p:cNvCxnSpPr/>
            <p:nvPr/>
          </p:nvCxnSpPr>
          <p:spPr>
            <a:xfrm flipH="1">
              <a:off x="5940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83" name="Google Shape;1783;p30"/>
            <p:cNvCxnSpPr/>
            <p:nvPr/>
          </p:nvCxnSpPr>
          <p:spPr>
            <a:xfrm flipH="1">
              <a:off x="6095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84" name="Google Shape;1784;p30"/>
            <p:cNvCxnSpPr/>
            <p:nvPr/>
          </p:nvCxnSpPr>
          <p:spPr>
            <a:xfrm flipH="1">
              <a:off x="6249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85" name="Google Shape;1785;p30"/>
            <p:cNvCxnSpPr/>
            <p:nvPr/>
          </p:nvCxnSpPr>
          <p:spPr>
            <a:xfrm flipH="1">
              <a:off x="6403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86" name="Google Shape;1786;p30"/>
            <p:cNvCxnSpPr/>
            <p:nvPr/>
          </p:nvCxnSpPr>
          <p:spPr>
            <a:xfrm flipH="1">
              <a:off x="6557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87" name="Google Shape;1787;p30"/>
            <p:cNvCxnSpPr/>
            <p:nvPr/>
          </p:nvCxnSpPr>
          <p:spPr>
            <a:xfrm flipH="1">
              <a:off x="6711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88" name="Google Shape;1788;p30"/>
            <p:cNvCxnSpPr/>
            <p:nvPr/>
          </p:nvCxnSpPr>
          <p:spPr>
            <a:xfrm flipH="1">
              <a:off x="6866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89" name="Google Shape;1789;p30"/>
            <p:cNvCxnSpPr/>
            <p:nvPr/>
          </p:nvCxnSpPr>
          <p:spPr>
            <a:xfrm flipH="1">
              <a:off x="7020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90" name="Google Shape;1790;p30"/>
            <p:cNvCxnSpPr/>
            <p:nvPr/>
          </p:nvCxnSpPr>
          <p:spPr>
            <a:xfrm flipH="1">
              <a:off x="7174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91" name="Google Shape;1791;p30"/>
            <p:cNvCxnSpPr/>
            <p:nvPr/>
          </p:nvCxnSpPr>
          <p:spPr>
            <a:xfrm flipH="1">
              <a:off x="7328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92" name="Google Shape;1792;p30"/>
            <p:cNvCxnSpPr/>
            <p:nvPr/>
          </p:nvCxnSpPr>
          <p:spPr>
            <a:xfrm flipH="1">
              <a:off x="7482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93" name="Google Shape;1793;p30"/>
            <p:cNvCxnSpPr/>
            <p:nvPr/>
          </p:nvCxnSpPr>
          <p:spPr>
            <a:xfrm flipH="1">
              <a:off x="7637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94" name="Google Shape;1794;p30"/>
            <p:cNvCxnSpPr/>
            <p:nvPr/>
          </p:nvCxnSpPr>
          <p:spPr>
            <a:xfrm flipH="1">
              <a:off x="7791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95" name="Google Shape;1795;p30"/>
            <p:cNvCxnSpPr/>
            <p:nvPr/>
          </p:nvCxnSpPr>
          <p:spPr>
            <a:xfrm flipH="1">
              <a:off x="794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96" name="Google Shape;1796;p30"/>
            <p:cNvCxnSpPr/>
            <p:nvPr/>
          </p:nvCxnSpPr>
          <p:spPr>
            <a:xfrm flipH="1">
              <a:off x="809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97" name="Google Shape;1797;p30"/>
            <p:cNvCxnSpPr/>
            <p:nvPr/>
          </p:nvCxnSpPr>
          <p:spPr>
            <a:xfrm flipH="1">
              <a:off x="825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98" name="Google Shape;1798;p30"/>
            <p:cNvCxnSpPr/>
            <p:nvPr/>
          </p:nvCxnSpPr>
          <p:spPr>
            <a:xfrm flipH="1">
              <a:off x="840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799" name="Google Shape;1799;p30"/>
            <p:cNvCxnSpPr/>
            <p:nvPr/>
          </p:nvCxnSpPr>
          <p:spPr>
            <a:xfrm flipH="1">
              <a:off x="856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800" name="Google Shape;1800;p30"/>
            <p:cNvCxnSpPr/>
            <p:nvPr/>
          </p:nvCxnSpPr>
          <p:spPr>
            <a:xfrm flipH="1">
              <a:off x="871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801" name="Google Shape;1801;p30"/>
            <p:cNvCxnSpPr/>
            <p:nvPr/>
          </p:nvCxnSpPr>
          <p:spPr>
            <a:xfrm flipH="1">
              <a:off x="887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802" name="Google Shape;1802;p30"/>
            <p:cNvCxnSpPr/>
            <p:nvPr/>
          </p:nvCxnSpPr>
          <p:spPr>
            <a:xfrm flipH="1">
              <a:off x="9024900" y="-39450"/>
              <a:ext cx="8700" cy="5222400"/>
            </a:xfrm>
            <a:prstGeom prst="straightConnector1">
              <a:avLst/>
            </a:prstGeom>
            <a:noFill/>
            <a:ln w="9525" cap="flat" cmpd="sng">
              <a:solidFill>
                <a:schemeClr val="lt2"/>
              </a:solidFill>
              <a:prstDash val="solid"/>
              <a:round/>
              <a:headEnd type="none" w="med" len="med"/>
              <a:tailEnd type="none" w="med" len="med"/>
            </a:ln>
          </p:spPr>
        </p:cxnSp>
      </p:grpSp>
      <p:sp>
        <p:nvSpPr>
          <p:cNvPr id="1803" name="Google Shape;1803;p30"/>
          <p:cNvSpPr txBox="1">
            <a:spLocks noGrp="1"/>
          </p:cNvSpPr>
          <p:nvPr>
            <p:ph type="title"/>
          </p:nvPr>
        </p:nvSpPr>
        <p:spPr>
          <a:xfrm>
            <a:off x="1250100" y="1797750"/>
            <a:ext cx="6643800" cy="15480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atin typeface="Roboto Slab"/>
                <a:ea typeface="Roboto Slab"/>
                <a:cs typeface="Roboto Slab"/>
                <a:sym typeface="Roboto Slab"/>
              </a:defRPr>
            </a:lvl1pPr>
            <a:lvl2pPr lvl="1">
              <a:spcBef>
                <a:spcPts val="0"/>
              </a:spcBef>
              <a:spcAft>
                <a:spcPts val="0"/>
              </a:spcAft>
              <a:buSzPts val="2800"/>
              <a:buNone/>
              <a:defRPr>
                <a:latin typeface="Roboto Slab"/>
                <a:ea typeface="Roboto Slab"/>
                <a:cs typeface="Roboto Slab"/>
                <a:sym typeface="Roboto Slab"/>
              </a:defRPr>
            </a:lvl2pPr>
            <a:lvl3pPr lvl="2">
              <a:spcBef>
                <a:spcPts val="0"/>
              </a:spcBef>
              <a:spcAft>
                <a:spcPts val="0"/>
              </a:spcAft>
              <a:buSzPts val="2800"/>
              <a:buNone/>
              <a:defRPr>
                <a:latin typeface="Roboto Slab"/>
                <a:ea typeface="Roboto Slab"/>
                <a:cs typeface="Roboto Slab"/>
                <a:sym typeface="Roboto Slab"/>
              </a:defRPr>
            </a:lvl3pPr>
            <a:lvl4pPr lvl="3">
              <a:spcBef>
                <a:spcPts val="0"/>
              </a:spcBef>
              <a:spcAft>
                <a:spcPts val="0"/>
              </a:spcAft>
              <a:buSzPts val="2800"/>
              <a:buNone/>
              <a:defRPr>
                <a:latin typeface="Roboto Slab"/>
                <a:ea typeface="Roboto Slab"/>
                <a:cs typeface="Roboto Slab"/>
                <a:sym typeface="Roboto Slab"/>
              </a:defRPr>
            </a:lvl4pPr>
            <a:lvl5pPr lvl="4">
              <a:spcBef>
                <a:spcPts val="0"/>
              </a:spcBef>
              <a:spcAft>
                <a:spcPts val="0"/>
              </a:spcAft>
              <a:buSzPts val="2800"/>
              <a:buNone/>
              <a:defRPr>
                <a:latin typeface="Roboto Slab"/>
                <a:ea typeface="Roboto Slab"/>
                <a:cs typeface="Roboto Slab"/>
                <a:sym typeface="Roboto Slab"/>
              </a:defRPr>
            </a:lvl5pPr>
            <a:lvl6pPr lvl="5">
              <a:spcBef>
                <a:spcPts val="0"/>
              </a:spcBef>
              <a:spcAft>
                <a:spcPts val="0"/>
              </a:spcAft>
              <a:buSzPts val="2800"/>
              <a:buNone/>
              <a:defRPr>
                <a:latin typeface="Roboto Slab"/>
                <a:ea typeface="Roboto Slab"/>
                <a:cs typeface="Roboto Slab"/>
                <a:sym typeface="Roboto Slab"/>
              </a:defRPr>
            </a:lvl6pPr>
            <a:lvl7pPr lvl="6">
              <a:spcBef>
                <a:spcPts val="0"/>
              </a:spcBef>
              <a:spcAft>
                <a:spcPts val="0"/>
              </a:spcAft>
              <a:buSzPts val="2800"/>
              <a:buNone/>
              <a:defRPr>
                <a:latin typeface="Roboto Slab"/>
                <a:ea typeface="Roboto Slab"/>
                <a:cs typeface="Roboto Slab"/>
                <a:sym typeface="Roboto Slab"/>
              </a:defRPr>
            </a:lvl7pPr>
            <a:lvl8pPr lvl="7">
              <a:spcBef>
                <a:spcPts val="0"/>
              </a:spcBef>
              <a:spcAft>
                <a:spcPts val="0"/>
              </a:spcAft>
              <a:buSzPts val="2800"/>
              <a:buNone/>
              <a:defRPr>
                <a:latin typeface="Roboto Slab"/>
                <a:ea typeface="Roboto Slab"/>
                <a:cs typeface="Roboto Slab"/>
                <a:sym typeface="Roboto Slab"/>
              </a:defRPr>
            </a:lvl8pPr>
            <a:lvl9pPr lvl="8">
              <a:spcBef>
                <a:spcPts val="0"/>
              </a:spcBef>
              <a:spcAft>
                <a:spcPts val="0"/>
              </a:spcAft>
              <a:buSzPts val="2800"/>
              <a:buNone/>
              <a:defRPr>
                <a:latin typeface="Roboto Slab"/>
                <a:ea typeface="Roboto Slab"/>
                <a:cs typeface="Roboto Slab"/>
                <a:sym typeface="Roboto Slab"/>
              </a:defRPr>
            </a:lvl9pPr>
          </a:lstStyle>
          <a:p>
            <a:endParaRPr/>
          </a:p>
        </p:txBody>
      </p:sp>
      <p:sp>
        <p:nvSpPr>
          <p:cNvPr id="1804" name="Google Shape;1804;p30"/>
          <p:cNvSpPr txBox="1">
            <a:spLocks noGrp="1"/>
          </p:cNvSpPr>
          <p:nvPr>
            <p:ph type="subTitle" idx="1"/>
          </p:nvPr>
        </p:nvSpPr>
        <p:spPr>
          <a:xfrm>
            <a:off x="4655400" y="3441000"/>
            <a:ext cx="3238500" cy="6096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dk1"/>
              </a:buClr>
              <a:buSzPts val="1800"/>
              <a:buFont typeface="IBM Plex Sans"/>
              <a:buNone/>
              <a:defRPr sz="2000" b="1">
                <a:solidFill>
                  <a:schemeClr val="dk1"/>
                </a:solidFill>
                <a:latin typeface="IBM Plex Sans"/>
                <a:ea typeface="IBM Plex Sans"/>
                <a:cs typeface="IBM Plex Sans"/>
                <a:sym typeface="IBM Plex Sans"/>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6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grpSp>
        <p:nvGrpSpPr>
          <p:cNvPr id="1805" name="Google Shape;1805;p30"/>
          <p:cNvGrpSpPr/>
          <p:nvPr/>
        </p:nvGrpSpPr>
        <p:grpSpPr>
          <a:xfrm flipH="1">
            <a:off x="1895360" y="547396"/>
            <a:ext cx="1054646" cy="387282"/>
            <a:chOff x="571942" y="402375"/>
            <a:chExt cx="571376" cy="209795"/>
          </a:xfrm>
        </p:grpSpPr>
        <p:sp>
          <p:nvSpPr>
            <p:cNvPr id="1806" name="Google Shape;1806;p30"/>
            <p:cNvSpPr/>
            <p:nvPr/>
          </p:nvSpPr>
          <p:spPr>
            <a:xfrm>
              <a:off x="571942" y="402375"/>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0"/>
            <p:cNvSpPr/>
            <p:nvPr/>
          </p:nvSpPr>
          <p:spPr>
            <a:xfrm>
              <a:off x="737601" y="402375"/>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0"/>
            <p:cNvSpPr/>
            <p:nvPr/>
          </p:nvSpPr>
          <p:spPr>
            <a:xfrm>
              <a:off x="903260" y="402375"/>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0"/>
            <p:cNvSpPr/>
            <p:nvPr/>
          </p:nvSpPr>
          <p:spPr>
            <a:xfrm>
              <a:off x="1068919" y="402375"/>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0"/>
            <p:cNvSpPr/>
            <p:nvPr/>
          </p:nvSpPr>
          <p:spPr>
            <a:xfrm>
              <a:off x="571942" y="535970"/>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0"/>
            <p:cNvSpPr/>
            <p:nvPr/>
          </p:nvSpPr>
          <p:spPr>
            <a:xfrm>
              <a:off x="737601" y="535970"/>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0"/>
            <p:cNvSpPr/>
            <p:nvPr/>
          </p:nvSpPr>
          <p:spPr>
            <a:xfrm>
              <a:off x="903260" y="535970"/>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0"/>
            <p:cNvSpPr/>
            <p:nvPr/>
          </p:nvSpPr>
          <p:spPr>
            <a:xfrm>
              <a:off x="1068919" y="535970"/>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4" name="Google Shape;1814;p30"/>
          <p:cNvSpPr/>
          <p:nvPr/>
        </p:nvSpPr>
        <p:spPr>
          <a:xfrm rot="-738420">
            <a:off x="6244654" y="-729283"/>
            <a:ext cx="1798736" cy="113938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0"/>
          <p:cNvSpPr/>
          <p:nvPr/>
        </p:nvSpPr>
        <p:spPr>
          <a:xfrm rot="836613">
            <a:off x="1039933" y="4509489"/>
            <a:ext cx="1799010" cy="1139506"/>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9"/>
        <p:cNvGrpSpPr/>
        <p:nvPr/>
      </p:nvGrpSpPr>
      <p:grpSpPr>
        <a:xfrm>
          <a:off x="0" y="0"/>
          <a:ext cx="0" cy="0"/>
          <a:chOff x="0" y="0"/>
          <a:chExt cx="0" cy="0"/>
        </a:xfrm>
      </p:grpSpPr>
      <p:grpSp>
        <p:nvGrpSpPr>
          <p:cNvPr id="190" name="Google Shape;190;p4"/>
          <p:cNvGrpSpPr/>
          <p:nvPr/>
        </p:nvGrpSpPr>
        <p:grpSpPr>
          <a:xfrm>
            <a:off x="81300" y="-39450"/>
            <a:ext cx="8952300" cy="5222400"/>
            <a:chOff x="81300" y="-39450"/>
            <a:chExt cx="8952300" cy="5222400"/>
          </a:xfrm>
        </p:grpSpPr>
        <p:cxnSp>
          <p:nvCxnSpPr>
            <p:cNvPr id="191" name="Google Shape;191;p4"/>
            <p:cNvCxnSpPr/>
            <p:nvPr/>
          </p:nvCxnSpPr>
          <p:spPr>
            <a:xfrm flipH="1">
              <a:off x="81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92" name="Google Shape;192;p4"/>
            <p:cNvCxnSpPr/>
            <p:nvPr/>
          </p:nvCxnSpPr>
          <p:spPr>
            <a:xfrm flipH="1">
              <a:off x="23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93" name="Google Shape;193;p4"/>
            <p:cNvCxnSpPr/>
            <p:nvPr/>
          </p:nvCxnSpPr>
          <p:spPr>
            <a:xfrm flipH="1">
              <a:off x="38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94" name="Google Shape;194;p4"/>
            <p:cNvCxnSpPr/>
            <p:nvPr/>
          </p:nvCxnSpPr>
          <p:spPr>
            <a:xfrm flipH="1">
              <a:off x="54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95" name="Google Shape;195;p4"/>
            <p:cNvCxnSpPr/>
            <p:nvPr/>
          </p:nvCxnSpPr>
          <p:spPr>
            <a:xfrm flipH="1">
              <a:off x="69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96" name="Google Shape;196;p4"/>
            <p:cNvCxnSpPr/>
            <p:nvPr/>
          </p:nvCxnSpPr>
          <p:spPr>
            <a:xfrm flipH="1">
              <a:off x="85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97" name="Google Shape;197;p4"/>
            <p:cNvCxnSpPr/>
            <p:nvPr/>
          </p:nvCxnSpPr>
          <p:spPr>
            <a:xfrm flipH="1">
              <a:off x="100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98" name="Google Shape;198;p4"/>
            <p:cNvCxnSpPr/>
            <p:nvPr/>
          </p:nvCxnSpPr>
          <p:spPr>
            <a:xfrm flipH="1">
              <a:off x="116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99" name="Google Shape;199;p4"/>
            <p:cNvCxnSpPr/>
            <p:nvPr/>
          </p:nvCxnSpPr>
          <p:spPr>
            <a:xfrm flipH="1">
              <a:off x="1314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00" name="Google Shape;200;p4"/>
            <p:cNvCxnSpPr/>
            <p:nvPr/>
          </p:nvCxnSpPr>
          <p:spPr>
            <a:xfrm flipH="1">
              <a:off x="1469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01" name="Google Shape;201;p4"/>
            <p:cNvCxnSpPr/>
            <p:nvPr/>
          </p:nvCxnSpPr>
          <p:spPr>
            <a:xfrm flipH="1">
              <a:off x="1623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02" name="Google Shape;202;p4"/>
            <p:cNvCxnSpPr/>
            <p:nvPr/>
          </p:nvCxnSpPr>
          <p:spPr>
            <a:xfrm flipH="1">
              <a:off x="1777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03" name="Google Shape;203;p4"/>
            <p:cNvCxnSpPr/>
            <p:nvPr/>
          </p:nvCxnSpPr>
          <p:spPr>
            <a:xfrm flipH="1">
              <a:off x="1931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04" name="Google Shape;204;p4"/>
            <p:cNvCxnSpPr/>
            <p:nvPr/>
          </p:nvCxnSpPr>
          <p:spPr>
            <a:xfrm flipH="1">
              <a:off x="2085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05" name="Google Shape;205;p4"/>
            <p:cNvCxnSpPr/>
            <p:nvPr/>
          </p:nvCxnSpPr>
          <p:spPr>
            <a:xfrm flipH="1">
              <a:off x="2240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06" name="Google Shape;206;p4"/>
            <p:cNvCxnSpPr/>
            <p:nvPr/>
          </p:nvCxnSpPr>
          <p:spPr>
            <a:xfrm flipH="1">
              <a:off x="2394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07" name="Google Shape;207;p4"/>
            <p:cNvCxnSpPr/>
            <p:nvPr/>
          </p:nvCxnSpPr>
          <p:spPr>
            <a:xfrm flipH="1">
              <a:off x="2548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08" name="Google Shape;208;p4"/>
            <p:cNvCxnSpPr/>
            <p:nvPr/>
          </p:nvCxnSpPr>
          <p:spPr>
            <a:xfrm flipH="1">
              <a:off x="2702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09" name="Google Shape;209;p4"/>
            <p:cNvCxnSpPr/>
            <p:nvPr/>
          </p:nvCxnSpPr>
          <p:spPr>
            <a:xfrm flipH="1">
              <a:off x="2856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10" name="Google Shape;210;p4"/>
            <p:cNvCxnSpPr/>
            <p:nvPr/>
          </p:nvCxnSpPr>
          <p:spPr>
            <a:xfrm flipH="1">
              <a:off x="3011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11" name="Google Shape;211;p4"/>
            <p:cNvCxnSpPr/>
            <p:nvPr/>
          </p:nvCxnSpPr>
          <p:spPr>
            <a:xfrm flipH="1">
              <a:off x="3165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12" name="Google Shape;212;p4"/>
            <p:cNvCxnSpPr/>
            <p:nvPr/>
          </p:nvCxnSpPr>
          <p:spPr>
            <a:xfrm flipH="1">
              <a:off x="3319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13" name="Google Shape;213;p4"/>
            <p:cNvCxnSpPr/>
            <p:nvPr/>
          </p:nvCxnSpPr>
          <p:spPr>
            <a:xfrm flipH="1">
              <a:off x="3473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14" name="Google Shape;214;p4"/>
            <p:cNvCxnSpPr/>
            <p:nvPr/>
          </p:nvCxnSpPr>
          <p:spPr>
            <a:xfrm flipH="1">
              <a:off x="3627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15" name="Google Shape;215;p4"/>
            <p:cNvCxnSpPr/>
            <p:nvPr/>
          </p:nvCxnSpPr>
          <p:spPr>
            <a:xfrm flipH="1">
              <a:off x="3782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16" name="Google Shape;216;p4"/>
            <p:cNvCxnSpPr/>
            <p:nvPr/>
          </p:nvCxnSpPr>
          <p:spPr>
            <a:xfrm flipH="1">
              <a:off x="3936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17" name="Google Shape;217;p4"/>
            <p:cNvCxnSpPr/>
            <p:nvPr/>
          </p:nvCxnSpPr>
          <p:spPr>
            <a:xfrm flipH="1">
              <a:off x="4090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18" name="Google Shape;218;p4"/>
            <p:cNvCxnSpPr/>
            <p:nvPr/>
          </p:nvCxnSpPr>
          <p:spPr>
            <a:xfrm flipH="1">
              <a:off x="4244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19" name="Google Shape;219;p4"/>
            <p:cNvCxnSpPr/>
            <p:nvPr/>
          </p:nvCxnSpPr>
          <p:spPr>
            <a:xfrm flipH="1">
              <a:off x="4398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20" name="Google Shape;220;p4"/>
            <p:cNvCxnSpPr/>
            <p:nvPr/>
          </p:nvCxnSpPr>
          <p:spPr>
            <a:xfrm flipH="1">
              <a:off x="4553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21" name="Google Shape;221;p4"/>
            <p:cNvCxnSpPr/>
            <p:nvPr/>
          </p:nvCxnSpPr>
          <p:spPr>
            <a:xfrm flipH="1">
              <a:off x="4707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22" name="Google Shape;222;p4"/>
            <p:cNvCxnSpPr/>
            <p:nvPr/>
          </p:nvCxnSpPr>
          <p:spPr>
            <a:xfrm flipH="1">
              <a:off x="4861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23" name="Google Shape;223;p4"/>
            <p:cNvCxnSpPr/>
            <p:nvPr/>
          </p:nvCxnSpPr>
          <p:spPr>
            <a:xfrm flipH="1">
              <a:off x="5015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24" name="Google Shape;224;p4"/>
            <p:cNvCxnSpPr/>
            <p:nvPr/>
          </p:nvCxnSpPr>
          <p:spPr>
            <a:xfrm flipH="1">
              <a:off x="5169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25" name="Google Shape;225;p4"/>
            <p:cNvCxnSpPr/>
            <p:nvPr/>
          </p:nvCxnSpPr>
          <p:spPr>
            <a:xfrm flipH="1">
              <a:off x="5324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26" name="Google Shape;226;p4"/>
            <p:cNvCxnSpPr/>
            <p:nvPr/>
          </p:nvCxnSpPr>
          <p:spPr>
            <a:xfrm flipH="1">
              <a:off x="5478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27" name="Google Shape;227;p4"/>
            <p:cNvCxnSpPr/>
            <p:nvPr/>
          </p:nvCxnSpPr>
          <p:spPr>
            <a:xfrm flipH="1">
              <a:off x="5632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28" name="Google Shape;228;p4"/>
            <p:cNvCxnSpPr/>
            <p:nvPr/>
          </p:nvCxnSpPr>
          <p:spPr>
            <a:xfrm flipH="1">
              <a:off x="5786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29" name="Google Shape;229;p4"/>
            <p:cNvCxnSpPr/>
            <p:nvPr/>
          </p:nvCxnSpPr>
          <p:spPr>
            <a:xfrm flipH="1">
              <a:off x="5940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30" name="Google Shape;230;p4"/>
            <p:cNvCxnSpPr/>
            <p:nvPr/>
          </p:nvCxnSpPr>
          <p:spPr>
            <a:xfrm flipH="1">
              <a:off x="6095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31" name="Google Shape;231;p4"/>
            <p:cNvCxnSpPr/>
            <p:nvPr/>
          </p:nvCxnSpPr>
          <p:spPr>
            <a:xfrm flipH="1">
              <a:off x="6249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32" name="Google Shape;232;p4"/>
            <p:cNvCxnSpPr/>
            <p:nvPr/>
          </p:nvCxnSpPr>
          <p:spPr>
            <a:xfrm flipH="1">
              <a:off x="6403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33" name="Google Shape;233;p4"/>
            <p:cNvCxnSpPr/>
            <p:nvPr/>
          </p:nvCxnSpPr>
          <p:spPr>
            <a:xfrm flipH="1">
              <a:off x="6557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34" name="Google Shape;234;p4"/>
            <p:cNvCxnSpPr/>
            <p:nvPr/>
          </p:nvCxnSpPr>
          <p:spPr>
            <a:xfrm flipH="1">
              <a:off x="6711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35" name="Google Shape;235;p4"/>
            <p:cNvCxnSpPr/>
            <p:nvPr/>
          </p:nvCxnSpPr>
          <p:spPr>
            <a:xfrm flipH="1">
              <a:off x="6866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36" name="Google Shape;236;p4"/>
            <p:cNvCxnSpPr/>
            <p:nvPr/>
          </p:nvCxnSpPr>
          <p:spPr>
            <a:xfrm flipH="1">
              <a:off x="7020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37" name="Google Shape;237;p4"/>
            <p:cNvCxnSpPr/>
            <p:nvPr/>
          </p:nvCxnSpPr>
          <p:spPr>
            <a:xfrm flipH="1">
              <a:off x="7174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38" name="Google Shape;238;p4"/>
            <p:cNvCxnSpPr/>
            <p:nvPr/>
          </p:nvCxnSpPr>
          <p:spPr>
            <a:xfrm flipH="1">
              <a:off x="7328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39" name="Google Shape;239;p4"/>
            <p:cNvCxnSpPr/>
            <p:nvPr/>
          </p:nvCxnSpPr>
          <p:spPr>
            <a:xfrm flipH="1">
              <a:off x="7482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40" name="Google Shape;240;p4"/>
            <p:cNvCxnSpPr/>
            <p:nvPr/>
          </p:nvCxnSpPr>
          <p:spPr>
            <a:xfrm flipH="1">
              <a:off x="7637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41" name="Google Shape;241;p4"/>
            <p:cNvCxnSpPr/>
            <p:nvPr/>
          </p:nvCxnSpPr>
          <p:spPr>
            <a:xfrm flipH="1">
              <a:off x="7791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42" name="Google Shape;242;p4"/>
            <p:cNvCxnSpPr/>
            <p:nvPr/>
          </p:nvCxnSpPr>
          <p:spPr>
            <a:xfrm flipH="1">
              <a:off x="794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43" name="Google Shape;243;p4"/>
            <p:cNvCxnSpPr/>
            <p:nvPr/>
          </p:nvCxnSpPr>
          <p:spPr>
            <a:xfrm flipH="1">
              <a:off x="809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44" name="Google Shape;244;p4"/>
            <p:cNvCxnSpPr/>
            <p:nvPr/>
          </p:nvCxnSpPr>
          <p:spPr>
            <a:xfrm flipH="1">
              <a:off x="825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45" name="Google Shape;245;p4"/>
            <p:cNvCxnSpPr/>
            <p:nvPr/>
          </p:nvCxnSpPr>
          <p:spPr>
            <a:xfrm flipH="1">
              <a:off x="840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46" name="Google Shape;246;p4"/>
            <p:cNvCxnSpPr/>
            <p:nvPr/>
          </p:nvCxnSpPr>
          <p:spPr>
            <a:xfrm flipH="1">
              <a:off x="856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47" name="Google Shape;247;p4"/>
            <p:cNvCxnSpPr/>
            <p:nvPr/>
          </p:nvCxnSpPr>
          <p:spPr>
            <a:xfrm flipH="1">
              <a:off x="871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48" name="Google Shape;248;p4"/>
            <p:cNvCxnSpPr/>
            <p:nvPr/>
          </p:nvCxnSpPr>
          <p:spPr>
            <a:xfrm flipH="1">
              <a:off x="887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49" name="Google Shape;249;p4"/>
            <p:cNvCxnSpPr/>
            <p:nvPr/>
          </p:nvCxnSpPr>
          <p:spPr>
            <a:xfrm flipH="1">
              <a:off x="9024900" y="-39450"/>
              <a:ext cx="8700" cy="5222400"/>
            </a:xfrm>
            <a:prstGeom prst="straightConnector1">
              <a:avLst/>
            </a:prstGeom>
            <a:noFill/>
            <a:ln w="9525" cap="flat" cmpd="sng">
              <a:solidFill>
                <a:schemeClr val="lt2"/>
              </a:solidFill>
              <a:prstDash val="solid"/>
              <a:round/>
              <a:headEnd type="none" w="med" len="med"/>
              <a:tailEnd type="none" w="med" len="med"/>
            </a:ln>
          </p:spPr>
        </p:cxnSp>
      </p:grpSp>
      <p:sp>
        <p:nvSpPr>
          <p:cNvPr id="250" name="Google Shape;250;p4"/>
          <p:cNvSpPr/>
          <p:nvPr/>
        </p:nvSpPr>
        <p:spPr>
          <a:xfrm rot="10800000">
            <a:off x="8250" y="-4200"/>
            <a:ext cx="9219600" cy="5151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txBox="1">
            <a:spLocks noGrp="1"/>
          </p:cNvSpPr>
          <p:nvPr>
            <p:ph type="title"/>
          </p:nvPr>
        </p:nvSpPr>
        <p:spPr>
          <a:xfrm>
            <a:off x="3179150" y="1771625"/>
            <a:ext cx="4218900" cy="1344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b="1">
                <a:latin typeface="IBM Plex Sans"/>
                <a:ea typeface="IBM Plex Sans"/>
                <a:cs typeface="IBM Plex Sans"/>
                <a:sym typeface="IBM Plex San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2" name="Google Shape;252;p4"/>
          <p:cNvSpPr txBox="1">
            <a:spLocks noGrp="1"/>
          </p:cNvSpPr>
          <p:nvPr>
            <p:ph type="title" idx="2" hasCustomPrompt="1"/>
          </p:nvPr>
        </p:nvSpPr>
        <p:spPr>
          <a:xfrm>
            <a:off x="476025" y="1439625"/>
            <a:ext cx="2663400" cy="20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0000" b="1">
                <a:solidFill>
                  <a:schemeClr val="dk1"/>
                </a:solidFill>
                <a:latin typeface="IBM Plex Sans"/>
                <a:ea typeface="IBM Plex Sans"/>
                <a:cs typeface="IBM Plex Sans"/>
                <a:sym typeface="IBM Plex Sa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53" name="Google Shape;253;p4"/>
          <p:cNvSpPr txBox="1">
            <a:spLocks noGrp="1"/>
          </p:cNvSpPr>
          <p:nvPr>
            <p:ph type="subTitle" idx="1"/>
          </p:nvPr>
        </p:nvSpPr>
        <p:spPr>
          <a:xfrm>
            <a:off x="3179150" y="3071575"/>
            <a:ext cx="5251200" cy="300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l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6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54" name="Google Shape;254;p4"/>
          <p:cNvSpPr/>
          <p:nvPr/>
        </p:nvSpPr>
        <p:spPr>
          <a:xfrm rot="1340483">
            <a:off x="8091062" y="151522"/>
            <a:ext cx="1761528" cy="1143082"/>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4"/>
          <p:cNvGrpSpPr/>
          <p:nvPr/>
        </p:nvGrpSpPr>
        <p:grpSpPr>
          <a:xfrm>
            <a:off x="7988812" y="380204"/>
            <a:ext cx="870377" cy="319602"/>
            <a:chOff x="571942" y="402375"/>
            <a:chExt cx="571376" cy="209795"/>
          </a:xfrm>
        </p:grpSpPr>
        <p:sp>
          <p:nvSpPr>
            <p:cNvPr id="256" name="Google Shape;256;p4"/>
            <p:cNvSpPr/>
            <p:nvPr/>
          </p:nvSpPr>
          <p:spPr>
            <a:xfrm>
              <a:off x="571942" y="402375"/>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737601" y="402375"/>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903260" y="402375"/>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1068919" y="402375"/>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571942" y="535970"/>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737601" y="535970"/>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903260" y="535970"/>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1068919" y="535970"/>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4"/>
        <p:cNvGrpSpPr/>
        <p:nvPr/>
      </p:nvGrpSpPr>
      <p:grpSpPr>
        <a:xfrm>
          <a:off x="0" y="0"/>
          <a:ext cx="0" cy="0"/>
          <a:chOff x="0" y="0"/>
          <a:chExt cx="0" cy="0"/>
        </a:xfrm>
      </p:grpSpPr>
      <p:grpSp>
        <p:nvGrpSpPr>
          <p:cNvPr id="265" name="Google Shape;265;p5"/>
          <p:cNvGrpSpPr/>
          <p:nvPr/>
        </p:nvGrpSpPr>
        <p:grpSpPr>
          <a:xfrm>
            <a:off x="20275" y="-56271"/>
            <a:ext cx="9119425" cy="5231520"/>
            <a:chOff x="81300" y="-39449"/>
            <a:chExt cx="9119425" cy="2619034"/>
          </a:xfrm>
        </p:grpSpPr>
        <p:grpSp>
          <p:nvGrpSpPr>
            <p:cNvPr id="266" name="Google Shape;266;p5"/>
            <p:cNvGrpSpPr/>
            <p:nvPr/>
          </p:nvGrpSpPr>
          <p:grpSpPr>
            <a:xfrm>
              <a:off x="81300" y="-39449"/>
              <a:ext cx="4480500" cy="2619034"/>
              <a:chOff x="81300" y="-39450"/>
              <a:chExt cx="4480500" cy="5222400"/>
            </a:xfrm>
          </p:grpSpPr>
          <p:cxnSp>
            <p:nvCxnSpPr>
              <p:cNvPr id="267" name="Google Shape;267;p5"/>
              <p:cNvCxnSpPr/>
              <p:nvPr/>
            </p:nvCxnSpPr>
            <p:spPr>
              <a:xfrm flipH="1">
                <a:off x="81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68" name="Google Shape;268;p5"/>
              <p:cNvCxnSpPr/>
              <p:nvPr/>
            </p:nvCxnSpPr>
            <p:spPr>
              <a:xfrm flipH="1">
                <a:off x="23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69" name="Google Shape;269;p5"/>
              <p:cNvCxnSpPr/>
              <p:nvPr/>
            </p:nvCxnSpPr>
            <p:spPr>
              <a:xfrm flipH="1">
                <a:off x="38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70" name="Google Shape;270;p5"/>
              <p:cNvCxnSpPr/>
              <p:nvPr/>
            </p:nvCxnSpPr>
            <p:spPr>
              <a:xfrm flipH="1">
                <a:off x="54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71" name="Google Shape;271;p5"/>
              <p:cNvCxnSpPr/>
              <p:nvPr/>
            </p:nvCxnSpPr>
            <p:spPr>
              <a:xfrm flipH="1">
                <a:off x="69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72" name="Google Shape;272;p5"/>
              <p:cNvCxnSpPr/>
              <p:nvPr/>
            </p:nvCxnSpPr>
            <p:spPr>
              <a:xfrm flipH="1">
                <a:off x="85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73" name="Google Shape;273;p5"/>
              <p:cNvCxnSpPr/>
              <p:nvPr/>
            </p:nvCxnSpPr>
            <p:spPr>
              <a:xfrm flipH="1">
                <a:off x="100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74" name="Google Shape;274;p5"/>
              <p:cNvCxnSpPr/>
              <p:nvPr/>
            </p:nvCxnSpPr>
            <p:spPr>
              <a:xfrm flipH="1">
                <a:off x="116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75" name="Google Shape;275;p5"/>
              <p:cNvCxnSpPr/>
              <p:nvPr/>
            </p:nvCxnSpPr>
            <p:spPr>
              <a:xfrm flipH="1">
                <a:off x="1314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76" name="Google Shape;276;p5"/>
              <p:cNvCxnSpPr/>
              <p:nvPr/>
            </p:nvCxnSpPr>
            <p:spPr>
              <a:xfrm flipH="1">
                <a:off x="1469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77" name="Google Shape;277;p5"/>
              <p:cNvCxnSpPr/>
              <p:nvPr/>
            </p:nvCxnSpPr>
            <p:spPr>
              <a:xfrm flipH="1">
                <a:off x="1623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78" name="Google Shape;278;p5"/>
              <p:cNvCxnSpPr/>
              <p:nvPr/>
            </p:nvCxnSpPr>
            <p:spPr>
              <a:xfrm flipH="1">
                <a:off x="1777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79" name="Google Shape;279;p5"/>
              <p:cNvCxnSpPr/>
              <p:nvPr/>
            </p:nvCxnSpPr>
            <p:spPr>
              <a:xfrm flipH="1">
                <a:off x="1931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80" name="Google Shape;280;p5"/>
              <p:cNvCxnSpPr/>
              <p:nvPr/>
            </p:nvCxnSpPr>
            <p:spPr>
              <a:xfrm flipH="1">
                <a:off x="2085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81" name="Google Shape;281;p5"/>
              <p:cNvCxnSpPr/>
              <p:nvPr/>
            </p:nvCxnSpPr>
            <p:spPr>
              <a:xfrm flipH="1">
                <a:off x="2240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82" name="Google Shape;282;p5"/>
              <p:cNvCxnSpPr/>
              <p:nvPr/>
            </p:nvCxnSpPr>
            <p:spPr>
              <a:xfrm flipH="1">
                <a:off x="2394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83" name="Google Shape;283;p5"/>
              <p:cNvCxnSpPr/>
              <p:nvPr/>
            </p:nvCxnSpPr>
            <p:spPr>
              <a:xfrm flipH="1">
                <a:off x="2548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84" name="Google Shape;284;p5"/>
              <p:cNvCxnSpPr/>
              <p:nvPr/>
            </p:nvCxnSpPr>
            <p:spPr>
              <a:xfrm flipH="1">
                <a:off x="2702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85" name="Google Shape;285;p5"/>
              <p:cNvCxnSpPr/>
              <p:nvPr/>
            </p:nvCxnSpPr>
            <p:spPr>
              <a:xfrm flipH="1">
                <a:off x="2856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86" name="Google Shape;286;p5"/>
              <p:cNvCxnSpPr/>
              <p:nvPr/>
            </p:nvCxnSpPr>
            <p:spPr>
              <a:xfrm flipH="1">
                <a:off x="3011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87" name="Google Shape;287;p5"/>
              <p:cNvCxnSpPr/>
              <p:nvPr/>
            </p:nvCxnSpPr>
            <p:spPr>
              <a:xfrm flipH="1">
                <a:off x="3165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88" name="Google Shape;288;p5"/>
              <p:cNvCxnSpPr/>
              <p:nvPr/>
            </p:nvCxnSpPr>
            <p:spPr>
              <a:xfrm flipH="1">
                <a:off x="3319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89" name="Google Shape;289;p5"/>
              <p:cNvCxnSpPr/>
              <p:nvPr/>
            </p:nvCxnSpPr>
            <p:spPr>
              <a:xfrm flipH="1">
                <a:off x="3473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90" name="Google Shape;290;p5"/>
              <p:cNvCxnSpPr/>
              <p:nvPr/>
            </p:nvCxnSpPr>
            <p:spPr>
              <a:xfrm flipH="1">
                <a:off x="3627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91" name="Google Shape;291;p5"/>
              <p:cNvCxnSpPr/>
              <p:nvPr/>
            </p:nvCxnSpPr>
            <p:spPr>
              <a:xfrm flipH="1">
                <a:off x="3782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92" name="Google Shape;292;p5"/>
              <p:cNvCxnSpPr/>
              <p:nvPr/>
            </p:nvCxnSpPr>
            <p:spPr>
              <a:xfrm flipH="1">
                <a:off x="3936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93" name="Google Shape;293;p5"/>
              <p:cNvCxnSpPr/>
              <p:nvPr/>
            </p:nvCxnSpPr>
            <p:spPr>
              <a:xfrm flipH="1">
                <a:off x="4090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94" name="Google Shape;294;p5"/>
              <p:cNvCxnSpPr/>
              <p:nvPr/>
            </p:nvCxnSpPr>
            <p:spPr>
              <a:xfrm flipH="1">
                <a:off x="4244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95" name="Google Shape;295;p5"/>
              <p:cNvCxnSpPr/>
              <p:nvPr/>
            </p:nvCxnSpPr>
            <p:spPr>
              <a:xfrm flipH="1">
                <a:off x="4398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96" name="Google Shape;296;p5"/>
              <p:cNvCxnSpPr/>
              <p:nvPr/>
            </p:nvCxnSpPr>
            <p:spPr>
              <a:xfrm flipH="1">
                <a:off x="4553100" y="-39450"/>
                <a:ext cx="8700" cy="5222400"/>
              </a:xfrm>
              <a:prstGeom prst="straightConnector1">
                <a:avLst/>
              </a:prstGeom>
              <a:noFill/>
              <a:ln w="9525" cap="flat" cmpd="sng">
                <a:solidFill>
                  <a:schemeClr val="lt2"/>
                </a:solidFill>
                <a:prstDash val="solid"/>
                <a:round/>
                <a:headEnd type="none" w="med" len="med"/>
                <a:tailEnd type="none" w="med" len="med"/>
              </a:ln>
            </p:spPr>
          </p:cxnSp>
        </p:grpSp>
        <p:grpSp>
          <p:nvGrpSpPr>
            <p:cNvPr id="297" name="Google Shape;297;p5"/>
            <p:cNvGrpSpPr/>
            <p:nvPr/>
          </p:nvGrpSpPr>
          <p:grpSpPr>
            <a:xfrm>
              <a:off x="4713763" y="-39449"/>
              <a:ext cx="4486963" cy="2619034"/>
              <a:chOff x="74838" y="-39450"/>
              <a:chExt cx="4486963" cy="5222400"/>
            </a:xfrm>
          </p:grpSpPr>
          <p:cxnSp>
            <p:nvCxnSpPr>
              <p:cNvPr id="298" name="Google Shape;298;p5"/>
              <p:cNvCxnSpPr/>
              <p:nvPr/>
            </p:nvCxnSpPr>
            <p:spPr>
              <a:xfrm flipH="1">
                <a:off x="74838"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299" name="Google Shape;299;p5"/>
              <p:cNvCxnSpPr/>
              <p:nvPr/>
            </p:nvCxnSpPr>
            <p:spPr>
              <a:xfrm flipH="1">
                <a:off x="23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00" name="Google Shape;300;p5"/>
              <p:cNvCxnSpPr/>
              <p:nvPr/>
            </p:nvCxnSpPr>
            <p:spPr>
              <a:xfrm flipH="1">
                <a:off x="38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01" name="Google Shape;301;p5"/>
              <p:cNvCxnSpPr/>
              <p:nvPr/>
            </p:nvCxnSpPr>
            <p:spPr>
              <a:xfrm flipH="1">
                <a:off x="54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02" name="Google Shape;302;p5"/>
              <p:cNvCxnSpPr/>
              <p:nvPr/>
            </p:nvCxnSpPr>
            <p:spPr>
              <a:xfrm flipH="1">
                <a:off x="69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03" name="Google Shape;303;p5"/>
              <p:cNvCxnSpPr/>
              <p:nvPr/>
            </p:nvCxnSpPr>
            <p:spPr>
              <a:xfrm flipH="1">
                <a:off x="85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04" name="Google Shape;304;p5"/>
              <p:cNvCxnSpPr/>
              <p:nvPr/>
            </p:nvCxnSpPr>
            <p:spPr>
              <a:xfrm flipH="1">
                <a:off x="100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05" name="Google Shape;305;p5"/>
              <p:cNvCxnSpPr/>
              <p:nvPr/>
            </p:nvCxnSpPr>
            <p:spPr>
              <a:xfrm flipH="1">
                <a:off x="116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06" name="Google Shape;306;p5"/>
              <p:cNvCxnSpPr/>
              <p:nvPr/>
            </p:nvCxnSpPr>
            <p:spPr>
              <a:xfrm flipH="1">
                <a:off x="1314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07" name="Google Shape;307;p5"/>
              <p:cNvCxnSpPr/>
              <p:nvPr/>
            </p:nvCxnSpPr>
            <p:spPr>
              <a:xfrm flipH="1">
                <a:off x="1469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08" name="Google Shape;308;p5"/>
              <p:cNvCxnSpPr/>
              <p:nvPr/>
            </p:nvCxnSpPr>
            <p:spPr>
              <a:xfrm flipH="1">
                <a:off x="1623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09" name="Google Shape;309;p5"/>
              <p:cNvCxnSpPr/>
              <p:nvPr/>
            </p:nvCxnSpPr>
            <p:spPr>
              <a:xfrm flipH="1">
                <a:off x="1777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10" name="Google Shape;310;p5"/>
              <p:cNvCxnSpPr/>
              <p:nvPr/>
            </p:nvCxnSpPr>
            <p:spPr>
              <a:xfrm flipH="1">
                <a:off x="1931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11" name="Google Shape;311;p5"/>
              <p:cNvCxnSpPr/>
              <p:nvPr/>
            </p:nvCxnSpPr>
            <p:spPr>
              <a:xfrm flipH="1">
                <a:off x="2085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12" name="Google Shape;312;p5"/>
              <p:cNvCxnSpPr/>
              <p:nvPr/>
            </p:nvCxnSpPr>
            <p:spPr>
              <a:xfrm flipH="1">
                <a:off x="2240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13" name="Google Shape;313;p5"/>
              <p:cNvCxnSpPr/>
              <p:nvPr/>
            </p:nvCxnSpPr>
            <p:spPr>
              <a:xfrm flipH="1">
                <a:off x="2394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14" name="Google Shape;314;p5"/>
              <p:cNvCxnSpPr/>
              <p:nvPr/>
            </p:nvCxnSpPr>
            <p:spPr>
              <a:xfrm flipH="1">
                <a:off x="2548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15" name="Google Shape;315;p5"/>
              <p:cNvCxnSpPr/>
              <p:nvPr/>
            </p:nvCxnSpPr>
            <p:spPr>
              <a:xfrm flipH="1">
                <a:off x="2702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16" name="Google Shape;316;p5"/>
              <p:cNvCxnSpPr/>
              <p:nvPr/>
            </p:nvCxnSpPr>
            <p:spPr>
              <a:xfrm flipH="1">
                <a:off x="2856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17" name="Google Shape;317;p5"/>
              <p:cNvCxnSpPr/>
              <p:nvPr/>
            </p:nvCxnSpPr>
            <p:spPr>
              <a:xfrm flipH="1">
                <a:off x="3011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18" name="Google Shape;318;p5"/>
              <p:cNvCxnSpPr/>
              <p:nvPr/>
            </p:nvCxnSpPr>
            <p:spPr>
              <a:xfrm flipH="1">
                <a:off x="3165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19" name="Google Shape;319;p5"/>
              <p:cNvCxnSpPr/>
              <p:nvPr/>
            </p:nvCxnSpPr>
            <p:spPr>
              <a:xfrm flipH="1">
                <a:off x="3319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20" name="Google Shape;320;p5"/>
              <p:cNvCxnSpPr/>
              <p:nvPr/>
            </p:nvCxnSpPr>
            <p:spPr>
              <a:xfrm flipH="1">
                <a:off x="3473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21" name="Google Shape;321;p5"/>
              <p:cNvCxnSpPr/>
              <p:nvPr/>
            </p:nvCxnSpPr>
            <p:spPr>
              <a:xfrm flipH="1">
                <a:off x="3627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22" name="Google Shape;322;p5"/>
              <p:cNvCxnSpPr/>
              <p:nvPr/>
            </p:nvCxnSpPr>
            <p:spPr>
              <a:xfrm flipH="1">
                <a:off x="3782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23" name="Google Shape;323;p5"/>
              <p:cNvCxnSpPr/>
              <p:nvPr/>
            </p:nvCxnSpPr>
            <p:spPr>
              <a:xfrm flipH="1">
                <a:off x="3936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24" name="Google Shape;324;p5"/>
              <p:cNvCxnSpPr/>
              <p:nvPr/>
            </p:nvCxnSpPr>
            <p:spPr>
              <a:xfrm flipH="1">
                <a:off x="4090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25" name="Google Shape;325;p5"/>
              <p:cNvCxnSpPr/>
              <p:nvPr/>
            </p:nvCxnSpPr>
            <p:spPr>
              <a:xfrm flipH="1">
                <a:off x="4244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26" name="Google Shape;326;p5"/>
              <p:cNvCxnSpPr/>
              <p:nvPr/>
            </p:nvCxnSpPr>
            <p:spPr>
              <a:xfrm flipH="1">
                <a:off x="4398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27" name="Google Shape;327;p5"/>
              <p:cNvCxnSpPr/>
              <p:nvPr/>
            </p:nvCxnSpPr>
            <p:spPr>
              <a:xfrm flipH="1">
                <a:off x="4553100" y="-39450"/>
                <a:ext cx="8700" cy="5222400"/>
              </a:xfrm>
              <a:prstGeom prst="straightConnector1">
                <a:avLst/>
              </a:prstGeom>
              <a:noFill/>
              <a:ln w="9525" cap="flat" cmpd="sng">
                <a:solidFill>
                  <a:schemeClr val="lt2"/>
                </a:solidFill>
                <a:prstDash val="solid"/>
                <a:round/>
                <a:headEnd type="none" w="med" len="med"/>
                <a:tailEnd type="none" w="med" len="med"/>
              </a:ln>
            </p:spPr>
          </p:cxnSp>
        </p:grpSp>
      </p:grpSp>
      <p:sp>
        <p:nvSpPr>
          <p:cNvPr id="328" name="Google Shape;328;p5"/>
          <p:cNvSpPr/>
          <p:nvPr/>
        </p:nvSpPr>
        <p:spPr>
          <a:xfrm rot="10800000" flipH="1">
            <a:off x="-250037" y="-136500"/>
            <a:ext cx="9709200" cy="52344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txBox="1">
            <a:spLocks noGrp="1"/>
          </p:cNvSpPr>
          <p:nvPr>
            <p:ph type="title"/>
          </p:nvPr>
        </p:nvSpPr>
        <p:spPr>
          <a:xfrm flipH="1">
            <a:off x="724848" y="1864950"/>
            <a:ext cx="4200300" cy="743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IBM Plex Sans"/>
              <a:buNone/>
              <a:defRPr sz="2000" b="1">
                <a:latin typeface="IBM Plex Sans"/>
                <a:ea typeface="IBM Plex Sans"/>
                <a:cs typeface="IBM Plex Sans"/>
                <a:sym typeface="IBM Plex Sans"/>
              </a:defRPr>
            </a:lvl1pPr>
            <a:lvl2pPr lvl="1" algn="r" rtl="0">
              <a:spcBef>
                <a:spcPts val="0"/>
              </a:spcBef>
              <a:spcAft>
                <a:spcPts val="0"/>
              </a:spcAft>
              <a:buClr>
                <a:schemeClr val="lt1"/>
              </a:buClr>
              <a:buSzPts val="2800"/>
              <a:buNone/>
              <a:defRPr>
                <a:solidFill>
                  <a:schemeClr val="lt1"/>
                </a:solidFill>
                <a:latin typeface="Bitter"/>
                <a:ea typeface="Bitter"/>
                <a:cs typeface="Bitter"/>
                <a:sym typeface="Bitter"/>
              </a:defRPr>
            </a:lvl2pPr>
            <a:lvl3pPr lvl="2" algn="r" rtl="0">
              <a:spcBef>
                <a:spcPts val="0"/>
              </a:spcBef>
              <a:spcAft>
                <a:spcPts val="0"/>
              </a:spcAft>
              <a:buClr>
                <a:schemeClr val="lt1"/>
              </a:buClr>
              <a:buSzPts val="2800"/>
              <a:buNone/>
              <a:defRPr>
                <a:solidFill>
                  <a:schemeClr val="lt1"/>
                </a:solidFill>
                <a:latin typeface="Bitter"/>
                <a:ea typeface="Bitter"/>
                <a:cs typeface="Bitter"/>
                <a:sym typeface="Bitter"/>
              </a:defRPr>
            </a:lvl3pPr>
            <a:lvl4pPr lvl="3" algn="r" rtl="0">
              <a:spcBef>
                <a:spcPts val="0"/>
              </a:spcBef>
              <a:spcAft>
                <a:spcPts val="0"/>
              </a:spcAft>
              <a:buClr>
                <a:schemeClr val="lt1"/>
              </a:buClr>
              <a:buSzPts val="2800"/>
              <a:buNone/>
              <a:defRPr>
                <a:solidFill>
                  <a:schemeClr val="lt1"/>
                </a:solidFill>
                <a:latin typeface="Bitter"/>
                <a:ea typeface="Bitter"/>
                <a:cs typeface="Bitter"/>
                <a:sym typeface="Bitter"/>
              </a:defRPr>
            </a:lvl4pPr>
            <a:lvl5pPr lvl="4" algn="r" rtl="0">
              <a:spcBef>
                <a:spcPts val="0"/>
              </a:spcBef>
              <a:spcAft>
                <a:spcPts val="0"/>
              </a:spcAft>
              <a:buClr>
                <a:schemeClr val="lt1"/>
              </a:buClr>
              <a:buSzPts val="2800"/>
              <a:buNone/>
              <a:defRPr>
                <a:solidFill>
                  <a:schemeClr val="lt1"/>
                </a:solidFill>
                <a:latin typeface="Bitter"/>
                <a:ea typeface="Bitter"/>
                <a:cs typeface="Bitter"/>
                <a:sym typeface="Bitter"/>
              </a:defRPr>
            </a:lvl5pPr>
            <a:lvl6pPr lvl="5" algn="r" rtl="0">
              <a:spcBef>
                <a:spcPts val="0"/>
              </a:spcBef>
              <a:spcAft>
                <a:spcPts val="0"/>
              </a:spcAft>
              <a:buClr>
                <a:schemeClr val="lt1"/>
              </a:buClr>
              <a:buSzPts val="2800"/>
              <a:buNone/>
              <a:defRPr>
                <a:solidFill>
                  <a:schemeClr val="lt1"/>
                </a:solidFill>
                <a:latin typeface="Bitter"/>
                <a:ea typeface="Bitter"/>
                <a:cs typeface="Bitter"/>
                <a:sym typeface="Bitter"/>
              </a:defRPr>
            </a:lvl6pPr>
            <a:lvl7pPr lvl="6" algn="r" rtl="0">
              <a:spcBef>
                <a:spcPts val="0"/>
              </a:spcBef>
              <a:spcAft>
                <a:spcPts val="0"/>
              </a:spcAft>
              <a:buClr>
                <a:schemeClr val="lt1"/>
              </a:buClr>
              <a:buSzPts val="2800"/>
              <a:buNone/>
              <a:defRPr>
                <a:solidFill>
                  <a:schemeClr val="lt1"/>
                </a:solidFill>
                <a:latin typeface="Bitter"/>
                <a:ea typeface="Bitter"/>
                <a:cs typeface="Bitter"/>
                <a:sym typeface="Bitter"/>
              </a:defRPr>
            </a:lvl7pPr>
            <a:lvl8pPr lvl="7" algn="r" rtl="0">
              <a:spcBef>
                <a:spcPts val="0"/>
              </a:spcBef>
              <a:spcAft>
                <a:spcPts val="0"/>
              </a:spcAft>
              <a:buClr>
                <a:schemeClr val="lt1"/>
              </a:buClr>
              <a:buSzPts val="2800"/>
              <a:buNone/>
              <a:defRPr>
                <a:solidFill>
                  <a:schemeClr val="lt1"/>
                </a:solidFill>
                <a:latin typeface="Bitter"/>
                <a:ea typeface="Bitter"/>
                <a:cs typeface="Bitter"/>
                <a:sym typeface="Bitter"/>
              </a:defRPr>
            </a:lvl8pPr>
            <a:lvl9pPr lvl="8" algn="r" rtl="0">
              <a:spcBef>
                <a:spcPts val="0"/>
              </a:spcBef>
              <a:spcAft>
                <a:spcPts val="0"/>
              </a:spcAft>
              <a:buClr>
                <a:schemeClr val="lt1"/>
              </a:buClr>
              <a:buSzPts val="2800"/>
              <a:buNone/>
              <a:defRPr>
                <a:solidFill>
                  <a:schemeClr val="lt1"/>
                </a:solidFill>
                <a:latin typeface="Bitter"/>
                <a:ea typeface="Bitter"/>
                <a:cs typeface="Bitter"/>
                <a:sym typeface="Bitter"/>
              </a:defRPr>
            </a:lvl9pPr>
          </a:lstStyle>
          <a:p>
            <a:endParaRPr/>
          </a:p>
        </p:txBody>
      </p:sp>
      <p:sp>
        <p:nvSpPr>
          <p:cNvPr id="330" name="Google Shape;330;p5"/>
          <p:cNvSpPr txBox="1">
            <a:spLocks noGrp="1"/>
          </p:cNvSpPr>
          <p:nvPr>
            <p:ph type="title" idx="2"/>
          </p:nvPr>
        </p:nvSpPr>
        <p:spPr>
          <a:xfrm flipH="1">
            <a:off x="724850" y="2467650"/>
            <a:ext cx="3858300" cy="1276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Bitter"/>
              <a:buNone/>
              <a:defRPr sz="1600">
                <a:latin typeface="Roboto Slab"/>
                <a:ea typeface="Roboto Slab"/>
                <a:cs typeface="Roboto Slab"/>
                <a:sym typeface="Roboto Slab"/>
              </a:defRPr>
            </a:lvl1pPr>
            <a:lvl2pPr lvl="1" algn="r" rtl="0">
              <a:spcBef>
                <a:spcPts val="0"/>
              </a:spcBef>
              <a:spcAft>
                <a:spcPts val="0"/>
              </a:spcAft>
              <a:buClr>
                <a:schemeClr val="lt1"/>
              </a:buClr>
              <a:buSzPts val="2800"/>
              <a:buNone/>
              <a:defRPr>
                <a:solidFill>
                  <a:schemeClr val="lt1"/>
                </a:solidFill>
                <a:latin typeface="Bitter"/>
                <a:ea typeface="Bitter"/>
                <a:cs typeface="Bitter"/>
                <a:sym typeface="Bitter"/>
              </a:defRPr>
            </a:lvl2pPr>
            <a:lvl3pPr lvl="2" algn="r" rtl="0">
              <a:spcBef>
                <a:spcPts val="0"/>
              </a:spcBef>
              <a:spcAft>
                <a:spcPts val="0"/>
              </a:spcAft>
              <a:buClr>
                <a:schemeClr val="lt1"/>
              </a:buClr>
              <a:buSzPts val="2800"/>
              <a:buNone/>
              <a:defRPr>
                <a:solidFill>
                  <a:schemeClr val="lt1"/>
                </a:solidFill>
                <a:latin typeface="Bitter"/>
                <a:ea typeface="Bitter"/>
                <a:cs typeface="Bitter"/>
                <a:sym typeface="Bitter"/>
              </a:defRPr>
            </a:lvl3pPr>
            <a:lvl4pPr lvl="3" algn="r" rtl="0">
              <a:spcBef>
                <a:spcPts val="0"/>
              </a:spcBef>
              <a:spcAft>
                <a:spcPts val="0"/>
              </a:spcAft>
              <a:buClr>
                <a:schemeClr val="lt1"/>
              </a:buClr>
              <a:buSzPts val="2800"/>
              <a:buNone/>
              <a:defRPr>
                <a:solidFill>
                  <a:schemeClr val="lt1"/>
                </a:solidFill>
                <a:latin typeface="Bitter"/>
                <a:ea typeface="Bitter"/>
                <a:cs typeface="Bitter"/>
                <a:sym typeface="Bitter"/>
              </a:defRPr>
            </a:lvl4pPr>
            <a:lvl5pPr lvl="4" algn="r" rtl="0">
              <a:spcBef>
                <a:spcPts val="0"/>
              </a:spcBef>
              <a:spcAft>
                <a:spcPts val="0"/>
              </a:spcAft>
              <a:buClr>
                <a:schemeClr val="lt1"/>
              </a:buClr>
              <a:buSzPts val="2800"/>
              <a:buNone/>
              <a:defRPr>
                <a:solidFill>
                  <a:schemeClr val="lt1"/>
                </a:solidFill>
                <a:latin typeface="Bitter"/>
                <a:ea typeface="Bitter"/>
                <a:cs typeface="Bitter"/>
                <a:sym typeface="Bitter"/>
              </a:defRPr>
            </a:lvl5pPr>
            <a:lvl6pPr lvl="5" algn="r" rtl="0">
              <a:spcBef>
                <a:spcPts val="0"/>
              </a:spcBef>
              <a:spcAft>
                <a:spcPts val="0"/>
              </a:spcAft>
              <a:buClr>
                <a:schemeClr val="lt1"/>
              </a:buClr>
              <a:buSzPts val="2800"/>
              <a:buNone/>
              <a:defRPr>
                <a:solidFill>
                  <a:schemeClr val="lt1"/>
                </a:solidFill>
                <a:latin typeface="Bitter"/>
                <a:ea typeface="Bitter"/>
                <a:cs typeface="Bitter"/>
                <a:sym typeface="Bitter"/>
              </a:defRPr>
            </a:lvl6pPr>
            <a:lvl7pPr lvl="6" algn="r" rtl="0">
              <a:spcBef>
                <a:spcPts val="0"/>
              </a:spcBef>
              <a:spcAft>
                <a:spcPts val="0"/>
              </a:spcAft>
              <a:buClr>
                <a:schemeClr val="lt1"/>
              </a:buClr>
              <a:buSzPts val="2800"/>
              <a:buNone/>
              <a:defRPr>
                <a:solidFill>
                  <a:schemeClr val="lt1"/>
                </a:solidFill>
                <a:latin typeface="Bitter"/>
                <a:ea typeface="Bitter"/>
                <a:cs typeface="Bitter"/>
                <a:sym typeface="Bitter"/>
              </a:defRPr>
            </a:lvl7pPr>
            <a:lvl8pPr lvl="7" algn="r" rtl="0">
              <a:spcBef>
                <a:spcPts val="0"/>
              </a:spcBef>
              <a:spcAft>
                <a:spcPts val="0"/>
              </a:spcAft>
              <a:buClr>
                <a:schemeClr val="lt1"/>
              </a:buClr>
              <a:buSzPts val="2800"/>
              <a:buNone/>
              <a:defRPr>
                <a:solidFill>
                  <a:schemeClr val="lt1"/>
                </a:solidFill>
                <a:latin typeface="Bitter"/>
                <a:ea typeface="Bitter"/>
                <a:cs typeface="Bitter"/>
                <a:sym typeface="Bitter"/>
              </a:defRPr>
            </a:lvl8pPr>
            <a:lvl9pPr lvl="8" algn="r" rtl="0">
              <a:spcBef>
                <a:spcPts val="0"/>
              </a:spcBef>
              <a:spcAft>
                <a:spcPts val="0"/>
              </a:spcAft>
              <a:buClr>
                <a:schemeClr val="lt1"/>
              </a:buClr>
              <a:buSzPts val="2800"/>
              <a:buNone/>
              <a:defRPr>
                <a:solidFill>
                  <a:schemeClr val="lt1"/>
                </a:solidFill>
                <a:latin typeface="Bitter"/>
                <a:ea typeface="Bitter"/>
                <a:cs typeface="Bitter"/>
                <a:sym typeface="Bitter"/>
              </a:defRPr>
            </a:lvl9pPr>
          </a:lstStyle>
          <a:p>
            <a:endParaRPr/>
          </a:p>
        </p:txBody>
      </p:sp>
      <p:grpSp>
        <p:nvGrpSpPr>
          <p:cNvPr id="331" name="Google Shape;331;p5"/>
          <p:cNvGrpSpPr/>
          <p:nvPr/>
        </p:nvGrpSpPr>
        <p:grpSpPr>
          <a:xfrm flipH="1">
            <a:off x="-101185" y="4479766"/>
            <a:ext cx="1423527" cy="522705"/>
            <a:chOff x="571942" y="402375"/>
            <a:chExt cx="571376" cy="209795"/>
          </a:xfrm>
        </p:grpSpPr>
        <p:sp>
          <p:nvSpPr>
            <p:cNvPr id="332" name="Google Shape;332;p5"/>
            <p:cNvSpPr/>
            <p:nvPr/>
          </p:nvSpPr>
          <p:spPr>
            <a:xfrm>
              <a:off x="571942" y="402375"/>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737601" y="402375"/>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903260" y="402375"/>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1068919" y="402375"/>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571942" y="535970"/>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737601" y="535970"/>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903260" y="535970"/>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1068919" y="535970"/>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5"/>
          <p:cNvSpPr txBox="1">
            <a:spLocks noGrp="1"/>
          </p:cNvSpPr>
          <p:nvPr>
            <p:ph type="title" idx="3"/>
          </p:nvPr>
        </p:nvSpPr>
        <p:spPr>
          <a:xfrm flipH="1">
            <a:off x="987150" y="378991"/>
            <a:ext cx="7443300" cy="544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3500"/>
              <a:buFont typeface="IBM Plex Sans"/>
              <a:buNone/>
              <a:defRPr sz="3200" b="1">
                <a:solidFill>
                  <a:schemeClr val="dk1"/>
                </a:solidFill>
                <a:latin typeface="IBM Plex Sans"/>
                <a:ea typeface="IBM Plex Sans"/>
                <a:cs typeface="IBM Plex Sans"/>
                <a:sym typeface="IBM Plex Sans"/>
              </a:defRPr>
            </a:lvl1pPr>
            <a:lvl2pPr lvl="1" algn="r" rtl="0">
              <a:spcBef>
                <a:spcPts val="0"/>
              </a:spcBef>
              <a:spcAft>
                <a:spcPts val="0"/>
              </a:spcAft>
              <a:buSzPts val="2800"/>
              <a:buNone/>
              <a:defRPr>
                <a:latin typeface="Bitter"/>
                <a:ea typeface="Bitter"/>
                <a:cs typeface="Bitter"/>
                <a:sym typeface="Bitter"/>
              </a:defRPr>
            </a:lvl2pPr>
            <a:lvl3pPr lvl="2" algn="r" rtl="0">
              <a:spcBef>
                <a:spcPts val="0"/>
              </a:spcBef>
              <a:spcAft>
                <a:spcPts val="0"/>
              </a:spcAft>
              <a:buSzPts val="2800"/>
              <a:buNone/>
              <a:defRPr>
                <a:latin typeface="Bitter"/>
                <a:ea typeface="Bitter"/>
                <a:cs typeface="Bitter"/>
                <a:sym typeface="Bitter"/>
              </a:defRPr>
            </a:lvl3pPr>
            <a:lvl4pPr lvl="3" algn="r" rtl="0">
              <a:spcBef>
                <a:spcPts val="0"/>
              </a:spcBef>
              <a:spcAft>
                <a:spcPts val="0"/>
              </a:spcAft>
              <a:buSzPts val="2800"/>
              <a:buNone/>
              <a:defRPr>
                <a:latin typeface="Bitter"/>
                <a:ea typeface="Bitter"/>
                <a:cs typeface="Bitter"/>
                <a:sym typeface="Bitter"/>
              </a:defRPr>
            </a:lvl4pPr>
            <a:lvl5pPr lvl="4" algn="r" rtl="0">
              <a:spcBef>
                <a:spcPts val="0"/>
              </a:spcBef>
              <a:spcAft>
                <a:spcPts val="0"/>
              </a:spcAft>
              <a:buSzPts val="2800"/>
              <a:buNone/>
              <a:defRPr>
                <a:latin typeface="Bitter"/>
                <a:ea typeface="Bitter"/>
                <a:cs typeface="Bitter"/>
                <a:sym typeface="Bitter"/>
              </a:defRPr>
            </a:lvl5pPr>
            <a:lvl6pPr lvl="5" algn="r" rtl="0">
              <a:spcBef>
                <a:spcPts val="0"/>
              </a:spcBef>
              <a:spcAft>
                <a:spcPts val="0"/>
              </a:spcAft>
              <a:buSzPts val="2800"/>
              <a:buNone/>
              <a:defRPr>
                <a:latin typeface="Bitter"/>
                <a:ea typeface="Bitter"/>
                <a:cs typeface="Bitter"/>
                <a:sym typeface="Bitter"/>
              </a:defRPr>
            </a:lvl6pPr>
            <a:lvl7pPr lvl="6" algn="r" rtl="0">
              <a:spcBef>
                <a:spcPts val="0"/>
              </a:spcBef>
              <a:spcAft>
                <a:spcPts val="0"/>
              </a:spcAft>
              <a:buSzPts val="2800"/>
              <a:buNone/>
              <a:defRPr>
                <a:latin typeface="Bitter"/>
                <a:ea typeface="Bitter"/>
                <a:cs typeface="Bitter"/>
                <a:sym typeface="Bitter"/>
              </a:defRPr>
            </a:lvl7pPr>
            <a:lvl8pPr lvl="7" algn="r" rtl="0">
              <a:spcBef>
                <a:spcPts val="0"/>
              </a:spcBef>
              <a:spcAft>
                <a:spcPts val="0"/>
              </a:spcAft>
              <a:buSzPts val="2800"/>
              <a:buNone/>
              <a:defRPr>
                <a:latin typeface="Bitter"/>
                <a:ea typeface="Bitter"/>
                <a:cs typeface="Bitter"/>
                <a:sym typeface="Bitter"/>
              </a:defRPr>
            </a:lvl8pPr>
            <a:lvl9pPr lvl="8" algn="r" rtl="0">
              <a:spcBef>
                <a:spcPts val="0"/>
              </a:spcBef>
              <a:spcAft>
                <a:spcPts val="0"/>
              </a:spcAft>
              <a:buSzPts val="2800"/>
              <a:buNone/>
              <a:defRPr>
                <a:latin typeface="Bitter"/>
                <a:ea typeface="Bitter"/>
                <a:cs typeface="Bitter"/>
                <a:sym typeface="Bitte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rgbClr val="FFFFFF"/>
        </a:solidFill>
        <a:effectLst/>
      </p:bgPr>
    </p:bg>
    <p:spTree>
      <p:nvGrpSpPr>
        <p:cNvPr id="1" name="Shape 341"/>
        <p:cNvGrpSpPr/>
        <p:nvPr/>
      </p:nvGrpSpPr>
      <p:grpSpPr>
        <a:xfrm>
          <a:off x="0" y="0"/>
          <a:ext cx="0" cy="0"/>
          <a:chOff x="0" y="0"/>
          <a:chExt cx="0" cy="0"/>
        </a:xfrm>
      </p:grpSpPr>
      <p:grpSp>
        <p:nvGrpSpPr>
          <p:cNvPr id="342" name="Google Shape;342;p6"/>
          <p:cNvGrpSpPr/>
          <p:nvPr/>
        </p:nvGrpSpPr>
        <p:grpSpPr>
          <a:xfrm>
            <a:off x="20275" y="-56271"/>
            <a:ext cx="9119425" cy="5231520"/>
            <a:chOff x="81300" y="-39449"/>
            <a:chExt cx="9119425" cy="2619034"/>
          </a:xfrm>
        </p:grpSpPr>
        <p:grpSp>
          <p:nvGrpSpPr>
            <p:cNvPr id="343" name="Google Shape;343;p6"/>
            <p:cNvGrpSpPr/>
            <p:nvPr/>
          </p:nvGrpSpPr>
          <p:grpSpPr>
            <a:xfrm>
              <a:off x="81300" y="-39449"/>
              <a:ext cx="4480500" cy="2619034"/>
              <a:chOff x="81300" y="-39450"/>
              <a:chExt cx="4480500" cy="5222400"/>
            </a:xfrm>
          </p:grpSpPr>
          <p:cxnSp>
            <p:nvCxnSpPr>
              <p:cNvPr id="344" name="Google Shape;344;p6"/>
              <p:cNvCxnSpPr/>
              <p:nvPr/>
            </p:nvCxnSpPr>
            <p:spPr>
              <a:xfrm flipH="1">
                <a:off x="81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45" name="Google Shape;345;p6"/>
              <p:cNvCxnSpPr/>
              <p:nvPr/>
            </p:nvCxnSpPr>
            <p:spPr>
              <a:xfrm flipH="1">
                <a:off x="23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46" name="Google Shape;346;p6"/>
              <p:cNvCxnSpPr/>
              <p:nvPr/>
            </p:nvCxnSpPr>
            <p:spPr>
              <a:xfrm flipH="1">
                <a:off x="38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47" name="Google Shape;347;p6"/>
              <p:cNvCxnSpPr/>
              <p:nvPr/>
            </p:nvCxnSpPr>
            <p:spPr>
              <a:xfrm flipH="1">
                <a:off x="54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48" name="Google Shape;348;p6"/>
              <p:cNvCxnSpPr/>
              <p:nvPr/>
            </p:nvCxnSpPr>
            <p:spPr>
              <a:xfrm flipH="1">
                <a:off x="69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49" name="Google Shape;349;p6"/>
              <p:cNvCxnSpPr/>
              <p:nvPr/>
            </p:nvCxnSpPr>
            <p:spPr>
              <a:xfrm flipH="1">
                <a:off x="85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50" name="Google Shape;350;p6"/>
              <p:cNvCxnSpPr/>
              <p:nvPr/>
            </p:nvCxnSpPr>
            <p:spPr>
              <a:xfrm flipH="1">
                <a:off x="100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51" name="Google Shape;351;p6"/>
              <p:cNvCxnSpPr/>
              <p:nvPr/>
            </p:nvCxnSpPr>
            <p:spPr>
              <a:xfrm flipH="1">
                <a:off x="116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52" name="Google Shape;352;p6"/>
              <p:cNvCxnSpPr/>
              <p:nvPr/>
            </p:nvCxnSpPr>
            <p:spPr>
              <a:xfrm flipH="1">
                <a:off x="1314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53" name="Google Shape;353;p6"/>
              <p:cNvCxnSpPr/>
              <p:nvPr/>
            </p:nvCxnSpPr>
            <p:spPr>
              <a:xfrm flipH="1">
                <a:off x="1469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54" name="Google Shape;354;p6"/>
              <p:cNvCxnSpPr/>
              <p:nvPr/>
            </p:nvCxnSpPr>
            <p:spPr>
              <a:xfrm flipH="1">
                <a:off x="1623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55" name="Google Shape;355;p6"/>
              <p:cNvCxnSpPr/>
              <p:nvPr/>
            </p:nvCxnSpPr>
            <p:spPr>
              <a:xfrm flipH="1">
                <a:off x="1777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56" name="Google Shape;356;p6"/>
              <p:cNvCxnSpPr/>
              <p:nvPr/>
            </p:nvCxnSpPr>
            <p:spPr>
              <a:xfrm flipH="1">
                <a:off x="1931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57" name="Google Shape;357;p6"/>
              <p:cNvCxnSpPr/>
              <p:nvPr/>
            </p:nvCxnSpPr>
            <p:spPr>
              <a:xfrm flipH="1">
                <a:off x="2085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58" name="Google Shape;358;p6"/>
              <p:cNvCxnSpPr/>
              <p:nvPr/>
            </p:nvCxnSpPr>
            <p:spPr>
              <a:xfrm flipH="1">
                <a:off x="2240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59" name="Google Shape;359;p6"/>
              <p:cNvCxnSpPr/>
              <p:nvPr/>
            </p:nvCxnSpPr>
            <p:spPr>
              <a:xfrm flipH="1">
                <a:off x="2394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60" name="Google Shape;360;p6"/>
              <p:cNvCxnSpPr/>
              <p:nvPr/>
            </p:nvCxnSpPr>
            <p:spPr>
              <a:xfrm flipH="1">
                <a:off x="2548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61" name="Google Shape;361;p6"/>
              <p:cNvCxnSpPr/>
              <p:nvPr/>
            </p:nvCxnSpPr>
            <p:spPr>
              <a:xfrm flipH="1">
                <a:off x="2702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62" name="Google Shape;362;p6"/>
              <p:cNvCxnSpPr/>
              <p:nvPr/>
            </p:nvCxnSpPr>
            <p:spPr>
              <a:xfrm flipH="1">
                <a:off x="2856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63" name="Google Shape;363;p6"/>
              <p:cNvCxnSpPr/>
              <p:nvPr/>
            </p:nvCxnSpPr>
            <p:spPr>
              <a:xfrm flipH="1">
                <a:off x="3011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64" name="Google Shape;364;p6"/>
              <p:cNvCxnSpPr/>
              <p:nvPr/>
            </p:nvCxnSpPr>
            <p:spPr>
              <a:xfrm flipH="1">
                <a:off x="3165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65" name="Google Shape;365;p6"/>
              <p:cNvCxnSpPr/>
              <p:nvPr/>
            </p:nvCxnSpPr>
            <p:spPr>
              <a:xfrm flipH="1">
                <a:off x="3319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66" name="Google Shape;366;p6"/>
              <p:cNvCxnSpPr/>
              <p:nvPr/>
            </p:nvCxnSpPr>
            <p:spPr>
              <a:xfrm flipH="1">
                <a:off x="3473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67" name="Google Shape;367;p6"/>
              <p:cNvCxnSpPr/>
              <p:nvPr/>
            </p:nvCxnSpPr>
            <p:spPr>
              <a:xfrm flipH="1">
                <a:off x="3627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68" name="Google Shape;368;p6"/>
              <p:cNvCxnSpPr/>
              <p:nvPr/>
            </p:nvCxnSpPr>
            <p:spPr>
              <a:xfrm flipH="1">
                <a:off x="3782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69" name="Google Shape;369;p6"/>
              <p:cNvCxnSpPr/>
              <p:nvPr/>
            </p:nvCxnSpPr>
            <p:spPr>
              <a:xfrm flipH="1">
                <a:off x="3936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70" name="Google Shape;370;p6"/>
              <p:cNvCxnSpPr/>
              <p:nvPr/>
            </p:nvCxnSpPr>
            <p:spPr>
              <a:xfrm flipH="1">
                <a:off x="4090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71" name="Google Shape;371;p6"/>
              <p:cNvCxnSpPr/>
              <p:nvPr/>
            </p:nvCxnSpPr>
            <p:spPr>
              <a:xfrm flipH="1">
                <a:off x="4244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72" name="Google Shape;372;p6"/>
              <p:cNvCxnSpPr/>
              <p:nvPr/>
            </p:nvCxnSpPr>
            <p:spPr>
              <a:xfrm flipH="1">
                <a:off x="4398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73" name="Google Shape;373;p6"/>
              <p:cNvCxnSpPr/>
              <p:nvPr/>
            </p:nvCxnSpPr>
            <p:spPr>
              <a:xfrm flipH="1">
                <a:off x="4553100" y="-39450"/>
                <a:ext cx="8700" cy="5222400"/>
              </a:xfrm>
              <a:prstGeom prst="straightConnector1">
                <a:avLst/>
              </a:prstGeom>
              <a:noFill/>
              <a:ln w="9525" cap="flat" cmpd="sng">
                <a:solidFill>
                  <a:schemeClr val="lt2"/>
                </a:solidFill>
                <a:prstDash val="solid"/>
                <a:round/>
                <a:headEnd type="none" w="med" len="med"/>
                <a:tailEnd type="none" w="med" len="med"/>
              </a:ln>
            </p:spPr>
          </p:cxnSp>
        </p:grpSp>
        <p:grpSp>
          <p:nvGrpSpPr>
            <p:cNvPr id="374" name="Google Shape;374;p6"/>
            <p:cNvGrpSpPr/>
            <p:nvPr/>
          </p:nvGrpSpPr>
          <p:grpSpPr>
            <a:xfrm>
              <a:off x="4713763" y="-39449"/>
              <a:ext cx="4486963" cy="2619034"/>
              <a:chOff x="74838" y="-39450"/>
              <a:chExt cx="4486963" cy="5222400"/>
            </a:xfrm>
          </p:grpSpPr>
          <p:cxnSp>
            <p:nvCxnSpPr>
              <p:cNvPr id="375" name="Google Shape;375;p6"/>
              <p:cNvCxnSpPr/>
              <p:nvPr/>
            </p:nvCxnSpPr>
            <p:spPr>
              <a:xfrm flipH="1">
                <a:off x="74838"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76" name="Google Shape;376;p6"/>
              <p:cNvCxnSpPr/>
              <p:nvPr/>
            </p:nvCxnSpPr>
            <p:spPr>
              <a:xfrm flipH="1">
                <a:off x="23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77" name="Google Shape;377;p6"/>
              <p:cNvCxnSpPr/>
              <p:nvPr/>
            </p:nvCxnSpPr>
            <p:spPr>
              <a:xfrm flipH="1">
                <a:off x="38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78" name="Google Shape;378;p6"/>
              <p:cNvCxnSpPr/>
              <p:nvPr/>
            </p:nvCxnSpPr>
            <p:spPr>
              <a:xfrm flipH="1">
                <a:off x="54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79" name="Google Shape;379;p6"/>
              <p:cNvCxnSpPr/>
              <p:nvPr/>
            </p:nvCxnSpPr>
            <p:spPr>
              <a:xfrm flipH="1">
                <a:off x="69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80" name="Google Shape;380;p6"/>
              <p:cNvCxnSpPr/>
              <p:nvPr/>
            </p:nvCxnSpPr>
            <p:spPr>
              <a:xfrm flipH="1">
                <a:off x="85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81" name="Google Shape;381;p6"/>
              <p:cNvCxnSpPr/>
              <p:nvPr/>
            </p:nvCxnSpPr>
            <p:spPr>
              <a:xfrm flipH="1">
                <a:off x="100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82" name="Google Shape;382;p6"/>
              <p:cNvCxnSpPr/>
              <p:nvPr/>
            </p:nvCxnSpPr>
            <p:spPr>
              <a:xfrm flipH="1">
                <a:off x="116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83" name="Google Shape;383;p6"/>
              <p:cNvCxnSpPr/>
              <p:nvPr/>
            </p:nvCxnSpPr>
            <p:spPr>
              <a:xfrm flipH="1">
                <a:off x="1314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84" name="Google Shape;384;p6"/>
              <p:cNvCxnSpPr/>
              <p:nvPr/>
            </p:nvCxnSpPr>
            <p:spPr>
              <a:xfrm flipH="1">
                <a:off x="1469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85" name="Google Shape;385;p6"/>
              <p:cNvCxnSpPr/>
              <p:nvPr/>
            </p:nvCxnSpPr>
            <p:spPr>
              <a:xfrm flipH="1">
                <a:off x="1623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86" name="Google Shape;386;p6"/>
              <p:cNvCxnSpPr/>
              <p:nvPr/>
            </p:nvCxnSpPr>
            <p:spPr>
              <a:xfrm flipH="1">
                <a:off x="1777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87" name="Google Shape;387;p6"/>
              <p:cNvCxnSpPr/>
              <p:nvPr/>
            </p:nvCxnSpPr>
            <p:spPr>
              <a:xfrm flipH="1">
                <a:off x="1931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88" name="Google Shape;388;p6"/>
              <p:cNvCxnSpPr/>
              <p:nvPr/>
            </p:nvCxnSpPr>
            <p:spPr>
              <a:xfrm flipH="1">
                <a:off x="2085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89" name="Google Shape;389;p6"/>
              <p:cNvCxnSpPr/>
              <p:nvPr/>
            </p:nvCxnSpPr>
            <p:spPr>
              <a:xfrm flipH="1">
                <a:off x="2240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90" name="Google Shape;390;p6"/>
              <p:cNvCxnSpPr/>
              <p:nvPr/>
            </p:nvCxnSpPr>
            <p:spPr>
              <a:xfrm flipH="1">
                <a:off x="2394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91" name="Google Shape;391;p6"/>
              <p:cNvCxnSpPr/>
              <p:nvPr/>
            </p:nvCxnSpPr>
            <p:spPr>
              <a:xfrm flipH="1">
                <a:off x="2548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92" name="Google Shape;392;p6"/>
              <p:cNvCxnSpPr/>
              <p:nvPr/>
            </p:nvCxnSpPr>
            <p:spPr>
              <a:xfrm flipH="1">
                <a:off x="2702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93" name="Google Shape;393;p6"/>
              <p:cNvCxnSpPr/>
              <p:nvPr/>
            </p:nvCxnSpPr>
            <p:spPr>
              <a:xfrm flipH="1">
                <a:off x="2856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94" name="Google Shape;394;p6"/>
              <p:cNvCxnSpPr/>
              <p:nvPr/>
            </p:nvCxnSpPr>
            <p:spPr>
              <a:xfrm flipH="1">
                <a:off x="3011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95" name="Google Shape;395;p6"/>
              <p:cNvCxnSpPr/>
              <p:nvPr/>
            </p:nvCxnSpPr>
            <p:spPr>
              <a:xfrm flipH="1">
                <a:off x="3165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96" name="Google Shape;396;p6"/>
              <p:cNvCxnSpPr/>
              <p:nvPr/>
            </p:nvCxnSpPr>
            <p:spPr>
              <a:xfrm flipH="1">
                <a:off x="3319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97" name="Google Shape;397;p6"/>
              <p:cNvCxnSpPr/>
              <p:nvPr/>
            </p:nvCxnSpPr>
            <p:spPr>
              <a:xfrm flipH="1">
                <a:off x="3473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98" name="Google Shape;398;p6"/>
              <p:cNvCxnSpPr/>
              <p:nvPr/>
            </p:nvCxnSpPr>
            <p:spPr>
              <a:xfrm flipH="1">
                <a:off x="3627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399" name="Google Shape;399;p6"/>
              <p:cNvCxnSpPr/>
              <p:nvPr/>
            </p:nvCxnSpPr>
            <p:spPr>
              <a:xfrm flipH="1">
                <a:off x="3782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400" name="Google Shape;400;p6"/>
              <p:cNvCxnSpPr/>
              <p:nvPr/>
            </p:nvCxnSpPr>
            <p:spPr>
              <a:xfrm flipH="1">
                <a:off x="3936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401" name="Google Shape;401;p6"/>
              <p:cNvCxnSpPr/>
              <p:nvPr/>
            </p:nvCxnSpPr>
            <p:spPr>
              <a:xfrm flipH="1">
                <a:off x="4090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402" name="Google Shape;402;p6"/>
              <p:cNvCxnSpPr/>
              <p:nvPr/>
            </p:nvCxnSpPr>
            <p:spPr>
              <a:xfrm flipH="1">
                <a:off x="4244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403" name="Google Shape;403;p6"/>
              <p:cNvCxnSpPr/>
              <p:nvPr/>
            </p:nvCxnSpPr>
            <p:spPr>
              <a:xfrm flipH="1">
                <a:off x="4398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404" name="Google Shape;404;p6"/>
              <p:cNvCxnSpPr/>
              <p:nvPr/>
            </p:nvCxnSpPr>
            <p:spPr>
              <a:xfrm flipH="1">
                <a:off x="4553100" y="-39450"/>
                <a:ext cx="8700" cy="5222400"/>
              </a:xfrm>
              <a:prstGeom prst="straightConnector1">
                <a:avLst/>
              </a:prstGeom>
              <a:noFill/>
              <a:ln w="9525" cap="flat" cmpd="sng">
                <a:solidFill>
                  <a:schemeClr val="lt2"/>
                </a:solidFill>
                <a:prstDash val="solid"/>
                <a:round/>
                <a:headEnd type="none" w="med" len="med"/>
                <a:tailEnd type="none" w="med" len="med"/>
              </a:ln>
            </p:spPr>
          </p:cxnSp>
        </p:grpSp>
      </p:grpSp>
      <p:sp>
        <p:nvSpPr>
          <p:cNvPr id="405" name="Google Shape;405;p6"/>
          <p:cNvSpPr/>
          <p:nvPr/>
        </p:nvSpPr>
        <p:spPr>
          <a:xfrm>
            <a:off x="781050" y="-9525"/>
            <a:ext cx="8362800" cy="5231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txBox="1">
            <a:spLocks noGrp="1"/>
          </p:cNvSpPr>
          <p:nvPr>
            <p:ph type="title"/>
          </p:nvPr>
        </p:nvSpPr>
        <p:spPr>
          <a:xfrm flipH="1">
            <a:off x="2196763" y="2587551"/>
            <a:ext cx="1402800" cy="43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IBM Plex Sans"/>
              <a:buNone/>
              <a:defRPr sz="2000" b="1">
                <a:latin typeface="IBM Plex Sans"/>
                <a:ea typeface="IBM Plex Sans"/>
                <a:cs typeface="IBM Plex Sans"/>
                <a:sym typeface="IBM Plex Sans"/>
              </a:defRPr>
            </a:lvl1pPr>
            <a:lvl2pPr lvl="1" algn="ctr" rtl="0">
              <a:spcBef>
                <a:spcPts val="0"/>
              </a:spcBef>
              <a:spcAft>
                <a:spcPts val="0"/>
              </a:spcAft>
              <a:buClr>
                <a:schemeClr val="lt1"/>
              </a:buClr>
              <a:buSzPts val="2800"/>
              <a:buNone/>
              <a:defRPr>
                <a:solidFill>
                  <a:schemeClr val="lt1"/>
                </a:solidFill>
                <a:latin typeface="Bitter"/>
                <a:ea typeface="Bitter"/>
                <a:cs typeface="Bitter"/>
                <a:sym typeface="Bitter"/>
              </a:defRPr>
            </a:lvl2pPr>
            <a:lvl3pPr lvl="2" algn="ctr" rtl="0">
              <a:spcBef>
                <a:spcPts val="0"/>
              </a:spcBef>
              <a:spcAft>
                <a:spcPts val="0"/>
              </a:spcAft>
              <a:buClr>
                <a:schemeClr val="lt1"/>
              </a:buClr>
              <a:buSzPts val="2800"/>
              <a:buNone/>
              <a:defRPr>
                <a:solidFill>
                  <a:schemeClr val="lt1"/>
                </a:solidFill>
                <a:latin typeface="Bitter"/>
                <a:ea typeface="Bitter"/>
                <a:cs typeface="Bitter"/>
                <a:sym typeface="Bitter"/>
              </a:defRPr>
            </a:lvl3pPr>
            <a:lvl4pPr lvl="3" algn="ctr" rtl="0">
              <a:spcBef>
                <a:spcPts val="0"/>
              </a:spcBef>
              <a:spcAft>
                <a:spcPts val="0"/>
              </a:spcAft>
              <a:buClr>
                <a:schemeClr val="lt1"/>
              </a:buClr>
              <a:buSzPts val="2800"/>
              <a:buNone/>
              <a:defRPr>
                <a:solidFill>
                  <a:schemeClr val="lt1"/>
                </a:solidFill>
                <a:latin typeface="Bitter"/>
                <a:ea typeface="Bitter"/>
                <a:cs typeface="Bitter"/>
                <a:sym typeface="Bitter"/>
              </a:defRPr>
            </a:lvl4pPr>
            <a:lvl5pPr lvl="4" algn="ctr" rtl="0">
              <a:spcBef>
                <a:spcPts val="0"/>
              </a:spcBef>
              <a:spcAft>
                <a:spcPts val="0"/>
              </a:spcAft>
              <a:buClr>
                <a:schemeClr val="lt1"/>
              </a:buClr>
              <a:buSzPts val="2800"/>
              <a:buNone/>
              <a:defRPr>
                <a:solidFill>
                  <a:schemeClr val="lt1"/>
                </a:solidFill>
                <a:latin typeface="Bitter"/>
                <a:ea typeface="Bitter"/>
                <a:cs typeface="Bitter"/>
                <a:sym typeface="Bitter"/>
              </a:defRPr>
            </a:lvl5pPr>
            <a:lvl6pPr lvl="5" algn="ctr" rtl="0">
              <a:spcBef>
                <a:spcPts val="0"/>
              </a:spcBef>
              <a:spcAft>
                <a:spcPts val="0"/>
              </a:spcAft>
              <a:buClr>
                <a:schemeClr val="lt1"/>
              </a:buClr>
              <a:buSzPts val="2800"/>
              <a:buNone/>
              <a:defRPr>
                <a:solidFill>
                  <a:schemeClr val="lt1"/>
                </a:solidFill>
                <a:latin typeface="Bitter"/>
                <a:ea typeface="Bitter"/>
                <a:cs typeface="Bitter"/>
                <a:sym typeface="Bitter"/>
              </a:defRPr>
            </a:lvl6pPr>
            <a:lvl7pPr lvl="6" algn="ctr" rtl="0">
              <a:spcBef>
                <a:spcPts val="0"/>
              </a:spcBef>
              <a:spcAft>
                <a:spcPts val="0"/>
              </a:spcAft>
              <a:buClr>
                <a:schemeClr val="lt1"/>
              </a:buClr>
              <a:buSzPts val="2800"/>
              <a:buNone/>
              <a:defRPr>
                <a:solidFill>
                  <a:schemeClr val="lt1"/>
                </a:solidFill>
                <a:latin typeface="Bitter"/>
                <a:ea typeface="Bitter"/>
                <a:cs typeface="Bitter"/>
                <a:sym typeface="Bitter"/>
              </a:defRPr>
            </a:lvl7pPr>
            <a:lvl8pPr lvl="7" algn="ctr" rtl="0">
              <a:spcBef>
                <a:spcPts val="0"/>
              </a:spcBef>
              <a:spcAft>
                <a:spcPts val="0"/>
              </a:spcAft>
              <a:buClr>
                <a:schemeClr val="lt1"/>
              </a:buClr>
              <a:buSzPts val="2800"/>
              <a:buNone/>
              <a:defRPr>
                <a:solidFill>
                  <a:schemeClr val="lt1"/>
                </a:solidFill>
                <a:latin typeface="Bitter"/>
                <a:ea typeface="Bitter"/>
                <a:cs typeface="Bitter"/>
                <a:sym typeface="Bitter"/>
              </a:defRPr>
            </a:lvl8pPr>
            <a:lvl9pPr lvl="8" algn="ctr" rtl="0">
              <a:spcBef>
                <a:spcPts val="0"/>
              </a:spcBef>
              <a:spcAft>
                <a:spcPts val="0"/>
              </a:spcAft>
              <a:buClr>
                <a:schemeClr val="lt1"/>
              </a:buClr>
              <a:buSzPts val="2800"/>
              <a:buNone/>
              <a:defRPr>
                <a:solidFill>
                  <a:schemeClr val="lt1"/>
                </a:solidFill>
                <a:latin typeface="Bitter"/>
                <a:ea typeface="Bitter"/>
                <a:cs typeface="Bitter"/>
                <a:sym typeface="Bitter"/>
              </a:defRPr>
            </a:lvl9pPr>
          </a:lstStyle>
          <a:p>
            <a:endParaRPr/>
          </a:p>
        </p:txBody>
      </p:sp>
      <p:sp>
        <p:nvSpPr>
          <p:cNvPr id="407" name="Google Shape;407;p6"/>
          <p:cNvSpPr txBox="1">
            <a:spLocks noGrp="1"/>
          </p:cNvSpPr>
          <p:nvPr>
            <p:ph type="title" idx="2"/>
          </p:nvPr>
        </p:nvSpPr>
        <p:spPr>
          <a:xfrm flipH="1">
            <a:off x="1929913" y="3019725"/>
            <a:ext cx="1936500" cy="7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Bitter"/>
              <a:buNone/>
              <a:defRPr sz="1400">
                <a:latin typeface="Roboto Slab"/>
                <a:ea typeface="Roboto Slab"/>
                <a:cs typeface="Roboto Slab"/>
                <a:sym typeface="Roboto Slab"/>
              </a:defRPr>
            </a:lvl1pPr>
            <a:lvl2pPr lvl="1" algn="ctr" rtl="0">
              <a:spcBef>
                <a:spcPts val="0"/>
              </a:spcBef>
              <a:spcAft>
                <a:spcPts val="0"/>
              </a:spcAft>
              <a:buClr>
                <a:schemeClr val="lt1"/>
              </a:buClr>
              <a:buSzPts val="2800"/>
              <a:buNone/>
              <a:defRPr>
                <a:solidFill>
                  <a:schemeClr val="lt1"/>
                </a:solidFill>
                <a:latin typeface="Bitter"/>
                <a:ea typeface="Bitter"/>
                <a:cs typeface="Bitter"/>
                <a:sym typeface="Bitter"/>
              </a:defRPr>
            </a:lvl2pPr>
            <a:lvl3pPr lvl="2" algn="ctr" rtl="0">
              <a:spcBef>
                <a:spcPts val="0"/>
              </a:spcBef>
              <a:spcAft>
                <a:spcPts val="0"/>
              </a:spcAft>
              <a:buClr>
                <a:schemeClr val="lt1"/>
              </a:buClr>
              <a:buSzPts val="2800"/>
              <a:buNone/>
              <a:defRPr>
                <a:solidFill>
                  <a:schemeClr val="lt1"/>
                </a:solidFill>
                <a:latin typeface="Bitter"/>
                <a:ea typeface="Bitter"/>
                <a:cs typeface="Bitter"/>
                <a:sym typeface="Bitter"/>
              </a:defRPr>
            </a:lvl3pPr>
            <a:lvl4pPr lvl="3" algn="ctr" rtl="0">
              <a:spcBef>
                <a:spcPts val="0"/>
              </a:spcBef>
              <a:spcAft>
                <a:spcPts val="0"/>
              </a:spcAft>
              <a:buClr>
                <a:schemeClr val="lt1"/>
              </a:buClr>
              <a:buSzPts val="2800"/>
              <a:buNone/>
              <a:defRPr>
                <a:solidFill>
                  <a:schemeClr val="lt1"/>
                </a:solidFill>
                <a:latin typeface="Bitter"/>
                <a:ea typeface="Bitter"/>
                <a:cs typeface="Bitter"/>
                <a:sym typeface="Bitter"/>
              </a:defRPr>
            </a:lvl4pPr>
            <a:lvl5pPr lvl="4" algn="ctr" rtl="0">
              <a:spcBef>
                <a:spcPts val="0"/>
              </a:spcBef>
              <a:spcAft>
                <a:spcPts val="0"/>
              </a:spcAft>
              <a:buClr>
                <a:schemeClr val="lt1"/>
              </a:buClr>
              <a:buSzPts val="2800"/>
              <a:buNone/>
              <a:defRPr>
                <a:solidFill>
                  <a:schemeClr val="lt1"/>
                </a:solidFill>
                <a:latin typeface="Bitter"/>
                <a:ea typeface="Bitter"/>
                <a:cs typeface="Bitter"/>
                <a:sym typeface="Bitter"/>
              </a:defRPr>
            </a:lvl5pPr>
            <a:lvl6pPr lvl="5" algn="ctr" rtl="0">
              <a:spcBef>
                <a:spcPts val="0"/>
              </a:spcBef>
              <a:spcAft>
                <a:spcPts val="0"/>
              </a:spcAft>
              <a:buClr>
                <a:schemeClr val="lt1"/>
              </a:buClr>
              <a:buSzPts val="2800"/>
              <a:buNone/>
              <a:defRPr>
                <a:solidFill>
                  <a:schemeClr val="lt1"/>
                </a:solidFill>
                <a:latin typeface="Bitter"/>
                <a:ea typeface="Bitter"/>
                <a:cs typeface="Bitter"/>
                <a:sym typeface="Bitter"/>
              </a:defRPr>
            </a:lvl6pPr>
            <a:lvl7pPr lvl="6" algn="ctr" rtl="0">
              <a:spcBef>
                <a:spcPts val="0"/>
              </a:spcBef>
              <a:spcAft>
                <a:spcPts val="0"/>
              </a:spcAft>
              <a:buClr>
                <a:schemeClr val="lt1"/>
              </a:buClr>
              <a:buSzPts val="2800"/>
              <a:buNone/>
              <a:defRPr>
                <a:solidFill>
                  <a:schemeClr val="lt1"/>
                </a:solidFill>
                <a:latin typeface="Bitter"/>
                <a:ea typeface="Bitter"/>
                <a:cs typeface="Bitter"/>
                <a:sym typeface="Bitter"/>
              </a:defRPr>
            </a:lvl7pPr>
            <a:lvl8pPr lvl="7" algn="ctr" rtl="0">
              <a:spcBef>
                <a:spcPts val="0"/>
              </a:spcBef>
              <a:spcAft>
                <a:spcPts val="0"/>
              </a:spcAft>
              <a:buClr>
                <a:schemeClr val="lt1"/>
              </a:buClr>
              <a:buSzPts val="2800"/>
              <a:buNone/>
              <a:defRPr>
                <a:solidFill>
                  <a:schemeClr val="lt1"/>
                </a:solidFill>
                <a:latin typeface="Bitter"/>
                <a:ea typeface="Bitter"/>
                <a:cs typeface="Bitter"/>
                <a:sym typeface="Bitter"/>
              </a:defRPr>
            </a:lvl8pPr>
            <a:lvl9pPr lvl="8" algn="ctr" rtl="0">
              <a:spcBef>
                <a:spcPts val="0"/>
              </a:spcBef>
              <a:spcAft>
                <a:spcPts val="0"/>
              </a:spcAft>
              <a:buClr>
                <a:schemeClr val="lt1"/>
              </a:buClr>
              <a:buSzPts val="2800"/>
              <a:buNone/>
              <a:defRPr>
                <a:solidFill>
                  <a:schemeClr val="lt1"/>
                </a:solidFill>
                <a:latin typeface="Bitter"/>
                <a:ea typeface="Bitter"/>
                <a:cs typeface="Bitter"/>
                <a:sym typeface="Bitter"/>
              </a:defRPr>
            </a:lvl9pPr>
          </a:lstStyle>
          <a:p>
            <a:endParaRPr/>
          </a:p>
        </p:txBody>
      </p:sp>
      <p:sp>
        <p:nvSpPr>
          <p:cNvPr id="408" name="Google Shape;408;p6"/>
          <p:cNvSpPr txBox="1">
            <a:spLocks noGrp="1"/>
          </p:cNvSpPr>
          <p:nvPr>
            <p:ph type="title" idx="3"/>
          </p:nvPr>
        </p:nvSpPr>
        <p:spPr>
          <a:xfrm flipH="1">
            <a:off x="5544438" y="2587550"/>
            <a:ext cx="1402800" cy="43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IBM Plex Sans"/>
              <a:buNone/>
              <a:defRPr sz="2000" b="1">
                <a:latin typeface="IBM Plex Sans"/>
                <a:ea typeface="IBM Plex Sans"/>
                <a:cs typeface="IBM Plex Sans"/>
                <a:sym typeface="IBM Plex Sans"/>
              </a:defRPr>
            </a:lvl1pPr>
            <a:lvl2pPr lvl="1" algn="ctr" rtl="0">
              <a:spcBef>
                <a:spcPts val="0"/>
              </a:spcBef>
              <a:spcAft>
                <a:spcPts val="0"/>
              </a:spcAft>
              <a:buClr>
                <a:schemeClr val="lt1"/>
              </a:buClr>
              <a:buSzPts val="2800"/>
              <a:buNone/>
              <a:defRPr>
                <a:solidFill>
                  <a:schemeClr val="lt1"/>
                </a:solidFill>
                <a:latin typeface="Bitter"/>
                <a:ea typeface="Bitter"/>
                <a:cs typeface="Bitter"/>
                <a:sym typeface="Bitter"/>
              </a:defRPr>
            </a:lvl2pPr>
            <a:lvl3pPr lvl="2" algn="ctr" rtl="0">
              <a:spcBef>
                <a:spcPts val="0"/>
              </a:spcBef>
              <a:spcAft>
                <a:spcPts val="0"/>
              </a:spcAft>
              <a:buClr>
                <a:schemeClr val="lt1"/>
              </a:buClr>
              <a:buSzPts val="2800"/>
              <a:buNone/>
              <a:defRPr>
                <a:solidFill>
                  <a:schemeClr val="lt1"/>
                </a:solidFill>
                <a:latin typeface="Bitter"/>
                <a:ea typeface="Bitter"/>
                <a:cs typeface="Bitter"/>
                <a:sym typeface="Bitter"/>
              </a:defRPr>
            </a:lvl3pPr>
            <a:lvl4pPr lvl="3" algn="ctr" rtl="0">
              <a:spcBef>
                <a:spcPts val="0"/>
              </a:spcBef>
              <a:spcAft>
                <a:spcPts val="0"/>
              </a:spcAft>
              <a:buClr>
                <a:schemeClr val="lt1"/>
              </a:buClr>
              <a:buSzPts val="2800"/>
              <a:buNone/>
              <a:defRPr>
                <a:solidFill>
                  <a:schemeClr val="lt1"/>
                </a:solidFill>
                <a:latin typeface="Bitter"/>
                <a:ea typeface="Bitter"/>
                <a:cs typeface="Bitter"/>
                <a:sym typeface="Bitter"/>
              </a:defRPr>
            </a:lvl4pPr>
            <a:lvl5pPr lvl="4" algn="ctr" rtl="0">
              <a:spcBef>
                <a:spcPts val="0"/>
              </a:spcBef>
              <a:spcAft>
                <a:spcPts val="0"/>
              </a:spcAft>
              <a:buClr>
                <a:schemeClr val="lt1"/>
              </a:buClr>
              <a:buSzPts val="2800"/>
              <a:buNone/>
              <a:defRPr>
                <a:solidFill>
                  <a:schemeClr val="lt1"/>
                </a:solidFill>
                <a:latin typeface="Bitter"/>
                <a:ea typeface="Bitter"/>
                <a:cs typeface="Bitter"/>
                <a:sym typeface="Bitter"/>
              </a:defRPr>
            </a:lvl5pPr>
            <a:lvl6pPr lvl="5" algn="ctr" rtl="0">
              <a:spcBef>
                <a:spcPts val="0"/>
              </a:spcBef>
              <a:spcAft>
                <a:spcPts val="0"/>
              </a:spcAft>
              <a:buClr>
                <a:schemeClr val="lt1"/>
              </a:buClr>
              <a:buSzPts val="2800"/>
              <a:buNone/>
              <a:defRPr>
                <a:solidFill>
                  <a:schemeClr val="lt1"/>
                </a:solidFill>
                <a:latin typeface="Bitter"/>
                <a:ea typeface="Bitter"/>
                <a:cs typeface="Bitter"/>
                <a:sym typeface="Bitter"/>
              </a:defRPr>
            </a:lvl6pPr>
            <a:lvl7pPr lvl="6" algn="ctr" rtl="0">
              <a:spcBef>
                <a:spcPts val="0"/>
              </a:spcBef>
              <a:spcAft>
                <a:spcPts val="0"/>
              </a:spcAft>
              <a:buClr>
                <a:schemeClr val="lt1"/>
              </a:buClr>
              <a:buSzPts val="2800"/>
              <a:buNone/>
              <a:defRPr>
                <a:solidFill>
                  <a:schemeClr val="lt1"/>
                </a:solidFill>
                <a:latin typeface="Bitter"/>
                <a:ea typeface="Bitter"/>
                <a:cs typeface="Bitter"/>
                <a:sym typeface="Bitter"/>
              </a:defRPr>
            </a:lvl7pPr>
            <a:lvl8pPr lvl="7" algn="ctr" rtl="0">
              <a:spcBef>
                <a:spcPts val="0"/>
              </a:spcBef>
              <a:spcAft>
                <a:spcPts val="0"/>
              </a:spcAft>
              <a:buClr>
                <a:schemeClr val="lt1"/>
              </a:buClr>
              <a:buSzPts val="2800"/>
              <a:buNone/>
              <a:defRPr>
                <a:solidFill>
                  <a:schemeClr val="lt1"/>
                </a:solidFill>
                <a:latin typeface="Bitter"/>
                <a:ea typeface="Bitter"/>
                <a:cs typeface="Bitter"/>
                <a:sym typeface="Bitter"/>
              </a:defRPr>
            </a:lvl8pPr>
            <a:lvl9pPr lvl="8" algn="ctr" rtl="0">
              <a:spcBef>
                <a:spcPts val="0"/>
              </a:spcBef>
              <a:spcAft>
                <a:spcPts val="0"/>
              </a:spcAft>
              <a:buClr>
                <a:schemeClr val="lt1"/>
              </a:buClr>
              <a:buSzPts val="2800"/>
              <a:buNone/>
              <a:defRPr>
                <a:solidFill>
                  <a:schemeClr val="lt1"/>
                </a:solidFill>
                <a:latin typeface="Bitter"/>
                <a:ea typeface="Bitter"/>
                <a:cs typeface="Bitter"/>
                <a:sym typeface="Bitter"/>
              </a:defRPr>
            </a:lvl9pPr>
          </a:lstStyle>
          <a:p>
            <a:endParaRPr/>
          </a:p>
        </p:txBody>
      </p:sp>
      <p:sp>
        <p:nvSpPr>
          <p:cNvPr id="409" name="Google Shape;409;p6"/>
          <p:cNvSpPr txBox="1">
            <a:spLocks noGrp="1"/>
          </p:cNvSpPr>
          <p:nvPr>
            <p:ph type="title" idx="4"/>
          </p:nvPr>
        </p:nvSpPr>
        <p:spPr>
          <a:xfrm flipH="1">
            <a:off x="5277588" y="3019726"/>
            <a:ext cx="1936500" cy="79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Bitter"/>
              <a:buNone/>
              <a:defRPr sz="1400">
                <a:latin typeface="Roboto Slab"/>
                <a:ea typeface="Roboto Slab"/>
                <a:cs typeface="Roboto Slab"/>
                <a:sym typeface="Roboto Slab"/>
              </a:defRPr>
            </a:lvl1pPr>
            <a:lvl2pPr lvl="1" algn="ctr" rtl="0">
              <a:spcBef>
                <a:spcPts val="0"/>
              </a:spcBef>
              <a:spcAft>
                <a:spcPts val="0"/>
              </a:spcAft>
              <a:buClr>
                <a:schemeClr val="lt1"/>
              </a:buClr>
              <a:buSzPts val="2800"/>
              <a:buNone/>
              <a:defRPr>
                <a:solidFill>
                  <a:schemeClr val="lt1"/>
                </a:solidFill>
                <a:latin typeface="Bitter"/>
                <a:ea typeface="Bitter"/>
                <a:cs typeface="Bitter"/>
                <a:sym typeface="Bitter"/>
              </a:defRPr>
            </a:lvl2pPr>
            <a:lvl3pPr lvl="2" algn="ctr" rtl="0">
              <a:spcBef>
                <a:spcPts val="0"/>
              </a:spcBef>
              <a:spcAft>
                <a:spcPts val="0"/>
              </a:spcAft>
              <a:buClr>
                <a:schemeClr val="lt1"/>
              </a:buClr>
              <a:buSzPts val="2800"/>
              <a:buNone/>
              <a:defRPr>
                <a:solidFill>
                  <a:schemeClr val="lt1"/>
                </a:solidFill>
                <a:latin typeface="Bitter"/>
                <a:ea typeface="Bitter"/>
                <a:cs typeface="Bitter"/>
                <a:sym typeface="Bitter"/>
              </a:defRPr>
            </a:lvl3pPr>
            <a:lvl4pPr lvl="3" algn="ctr" rtl="0">
              <a:spcBef>
                <a:spcPts val="0"/>
              </a:spcBef>
              <a:spcAft>
                <a:spcPts val="0"/>
              </a:spcAft>
              <a:buClr>
                <a:schemeClr val="lt1"/>
              </a:buClr>
              <a:buSzPts val="2800"/>
              <a:buNone/>
              <a:defRPr>
                <a:solidFill>
                  <a:schemeClr val="lt1"/>
                </a:solidFill>
                <a:latin typeface="Bitter"/>
                <a:ea typeface="Bitter"/>
                <a:cs typeface="Bitter"/>
                <a:sym typeface="Bitter"/>
              </a:defRPr>
            </a:lvl4pPr>
            <a:lvl5pPr lvl="4" algn="ctr" rtl="0">
              <a:spcBef>
                <a:spcPts val="0"/>
              </a:spcBef>
              <a:spcAft>
                <a:spcPts val="0"/>
              </a:spcAft>
              <a:buClr>
                <a:schemeClr val="lt1"/>
              </a:buClr>
              <a:buSzPts val="2800"/>
              <a:buNone/>
              <a:defRPr>
                <a:solidFill>
                  <a:schemeClr val="lt1"/>
                </a:solidFill>
                <a:latin typeface="Bitter"/>
                <a:ea typeface="Bitter"/>
                <a:cs typeface="Bitter"/>
                <a:sym typeface="Bitter"/>
              </a:defRPr>
            </a:lvl5pPr>
            <a:lvl6pPr lvl="5" algn="ctr" rtl="0">
              <a:spcBef>
                <a:spcPts val="0"/>
              </a:spcBef>
              <a:spcAft>
                <a:spcPts val="0"/>
              </a:spcAft>
              <a:buClr>
                <a:schemeClr val="lt1"/>
              </a:buClr>
              <a:buSzPts val="2800"/>
              <a:buNone/>
              <a:defRPr>
                <a:solidFill>
                  <a:schemeClr val="lt1"/>
                </a:solidFill>
                <a:latin typeface="Bitter"/>
                <a:ea typeface="Bitter"/>
                <a:cs typeface="Bitter"/>
                <a:sym typeface="Bitter"/>
              </a:defRPr>
            </a:lvl6pPr>
            <a:lvl7pPr lvl="6" algn="ctr" rtl="0">
              <a:spcBef>
                <a:spcPts val="0"/>
              </a:spcBef>
              <a:spcAft>
                <a:spcPts val="0"/>
              </a:spcAft>
              <a:buClr>
                <a:schemeClr val="lt1"/>
              </a:buClr>
              <a:buSzPts val="2800"/>
              <a:buNone/>
              <a:defRPr>
                <a:solidFill>
                  <a:schemeClr val="lt1"/>
                </a:solidFill>
                <a:latin typeface="Bitter"/>
                <a:ea typeface="Bitter"/>
                <a:cs typeface="Bitter"/>
                <a:sym typeface="Bitter"/>
              </a:defRPr>
            </a:lvl7pPr>
            <a:lvl8pPr lvl="7" algn="ctr" rtl="0">
              <a:spcBef>
                <a:spcPts val="0"/>
              </a:spcBef>
              <a:spcAft>
                <a:spcPts val="0"/>
              </a:spcAft>
              <a:buClr>
                <a:schemeClr val="lt1"/>
              </a:buClr>
              <a:buSzPts val="2800"/>
              <a:buNone/>
              <a:defRPr>
                <a:solidFill>
                  <a:schemeClr val="lt1"/>
                </a:solidFill>
                <a:latin typeface="Bitter"/>
                <a:ea typeface="Bitter"/>
                <a:cs typeface="Bitter"/>
                <a:sym typeface="Bitter"/>
              </a:defRPr>
            </a:lvl8pPr>
            <a:lvl9pPr lvl="8" algn="ctr" rtl="0">
              <a:spcBef>
                <a:spcPts val="0"/>
              </a:spcBef>
              <a:spcAft>
                <a:spcPts val="0"/>
              </a:spcAft>
              <a:buClr>
                <a:schemeClr val="lt1"/>
              </a:buClr>
              <a:buSzPts val="2800"/>
              <a:buNone/>
              <a:defRPr>
                <a:solidFill>
                  <a:schemeClr val="lt1"/>
                </a:solidFill>
                <a:latin typeface="Bitter"/>
                <a:ea typeface="Bitter"/>
                <a:cs typeface="Bitter"/>
                <a:sym typeface="Bitter"/>
              </a:defRPr>
            </a:lvl9pPr>
          </a:lstStyle>
          <a:p>
            <a:endParaRPr/>
          </a:p>
        </p:txBody>
      </p:sp>
      <p:grpSp>
        <p:nvGrpSpPr>
          <p:cNvPr id="410" name="Google Shape;410;p6"/>
          <p:cNvGrpSpPr/>
          <p:nvPr/>
        </p:nvGrpSpPr>
        <p:grpSpPr>
          <a:xfrm>
            <a:off x="284812" y="378504"/>
            <a:ext cx="870377" cy="319602"/>
            <a:chOff x="571942" y="402375"/>
            <a:chExt cx="571376" cy="209795"/>
          </a:xfrm>
        </p:grpSpPr>
        <p:sp>
          <p:nvSpPr>
            <p:cNvPr id="411" name="Google Shape;411;p6"/>
            <p:cNvSpPr/>
            <p:nvPr/>
          </p:nvSpPr>
          <p:spPr>
            <a:xfrm>
              <a:off x="571942" y="402375"/>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737601" y="402375"/>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903260" y="402375"/>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1068919" y="402375"/>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571942" y="535970"/>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737601" y="535970"/>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903260" y="535970"/>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1068919" y="535970"/>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6"/>
          <p:cNvGrpSpPr/>
          <p:nvPr/>
        </p:nvGrpSpPr>
        <p:grpSpPr>
          <a:xfrm>
            <a:off x="8347543" y="4400108"/>
            <a:ext cx="437947" cy="406768"/>
            <a:chOff x="2797467" y="161118"/>
            <a:chExt cx="1396959" cy="1297507"/>
          </a:xfrm>
        </p:grpSpPr>
        <p:sp>
          <p:nvSpPr>
            <p:cNvPr id="420" name="Google Shape;420;p6"/>
            <p:cNvSpPr/>
            <p:nvPr/>
          </p:nvSpPr>
          <p:spPr>
            <a:xfrm>
              <a:off x="2797467" y="161118"/>
              <a:ext cx="256200" cy="26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3367846" y="161118"/>
              <a:ext cx="256200" cy="26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3938226" y="161118"/>
              <a:ext cx="256200" cy="26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2797467" y="678550"/>
              <a:ext cx="256200" cy="26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3367821" y="678550"/>
              <a:ext cx="256200" cy="26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3938201" y="678550"/>
              <a:ext cx="256200" cy="26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2797467" y="1196125"/>
              <a:ext cx="256200" cy="26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3367821" y="1196125"/>
              <a:ext cx="256200" cy="26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3938201" y="1196125"/>
              <a:ext cx="256200" cy="26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6"/>
          <p:cNvSpPr txBox="1">
            <a:spLocks noGrp="1"/>
          </p:cNvSpPr>
          <p:nvPr>
            <p:ph type="title" idx="5"/>
          </p:nvPr>
        </p:nvSpPr>
        <p:spPr>
          <a:xfrm flipH="1">
            <a:off x="987150" y="378991"/>
            <a:ext cx="7443300" cy="544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3500"/>
              <a:buFont typeface="IBM Plex Sans"/>
              <a:buNone/>
              <a:defRPr sz="3200" b="1">
                <a:solidFill>
                  <a:schemeClr val="dk1"/>
                </a:solidFill>
                <a:latin typeface="IBM Plex Sans"/>
                <a:ea typeface="IBM Plex Sans"/>
                <a:cs typeface="IBM Plex Sans"/>
                <a:sym typeface="IBM Plex Sans"/>
              </a:defRPr>
            </a:lvl1pPr>
            <a:lvl2pPr lvl="1" algn="r" rtl="0">
              <a:spcBef>
                <a:spcPts val="0"/>
              </a:spcBef>
              <a:spcAft>
                <a:spcPts val="0"/>
              </a:spcAft>
              <a:buSzPts val="2800"/>
              <a:buNone/>
              <a:defRPr>
                <a:latin typeface="Bitter"/>
                <a:ea typeface="Bitter"/>
                <a:cs typeface="Bitter"/>
                <a:sym typeface="Bitter"/>
              </a:defRPr>
            </a:lvl2pPr>
            <a:lvl3pPr lvl="2" algn="r" rtl="0">
              <a:spcBef>
                <a:spcPts val="0"/>
              </a:spcBef>
              <a:spcAft>
                <a:spcPts val="0"/>
              </a:spcAft>
              <a:buSzPts val="2800"/>
              <a:buNone/>
              <a:defRPr>
                <a:latin typeface="Bitter"/>
                <a:ea typeface="Bitter"/>
                <a:cs typeface="Bitter"/>
                <a:sym typeface="Bitter"/>
              </a:defRPr>
            </a:lvl3pPr>
            <a:lvl4pPr lvl="3" algn="r" rtl="0">
              <a:spcBef>
                <a:spcPts val="0"/>
              </a:spcBef>
              <a:spcAft>
                <a:spcPts val="0"/>
              </a:spcAft>
              <a:buSzPts val="2800"/>
              <a:buNone/>
              <a:defRPr>
                <a:latin typeface="Bitter"/>
                <a:ea typeface="Bitter"/>
                <a:cs typeface="Bitter"/>
                <a:sym typeface="Bitter"/>
              </a:defRPr>
            </a:lvl4pPr>
            <a:lvl5pPr lvl="4" algn="r" rtl="0">
              <a:spcBef>
                <a:spcPts val="0"/>
              </a:spcBef>
              <a:spcAft>
                <a:spcPts val="0"/>
              </a:spcAft>
              <a:buSzPts val="2800"/>
              <a:buNone/>
              <a:defRPr>
                <a:latin typeface="Bitter"/>
                <a:ea typeface="Bitter"/>
                <a:cs typeface="Bitter"/>
                <a:sym typeface="Bitter"/>
              </a:defRPr>
            </a:lvl5pPr>
            <a:lvl6pPr lvl="5" algn="r" rtl="0">
              <a:spcBef>
                <a:spcPts val="0"/>
              </a:spcBef>
              <a:spcAft>
                <a:spcPts val="0"/>
              </a:spcAft>
              <a:buSzPts val="2800"/>
              <a:buNone/>
              <a:defRPr>
                <a:latin typeface="Bitter"/>
                <a:ea typeface="Bitter"/>
                <a:cs typeface="Bitter"/>
                <a:sym typeface="Bitter"/>
              </a:defRPr>
            </a:lvl6pPr>
            <a:lvl7pPr lvl="6" algn="r" rtl="0">
              <a:spcBef>
                <a:spcPts val="0"/>
              </a:spcBef>
              <a:spcAft>
                <a:spcPts val="0"/>
              </a:spcAft>
              <a:buSzPts val="2800"/>
              <a:buNone/>
              <a:defRPr>
                <a:latin typeface="Bitter"/>
                <a:ea typeface="Bitter"/>
                <a:cs typeface="Bitter"/>
                <a:sym typeface="Bitter"/>
              </a:defRPr>
            </a:lvl7pPr>
            <a:lvl8pPr lvl="7" algn="r" rtl="0">
              <a:spcBef>
                <a:spcPts val="0"/>
              </a:spcBef>
              <a:spcAft>
                <a:spcPts val="0"/>
              </a:spcAft>
              <a:buSzPts val="2800"/>
              <a:buNone/>
              <a:defRPr>
                <a:latin typeface="Bitter"/>
                <a:ea typeface="Bitter"/>
                <a:cs typeface="Bitter"/>
                <a:sym typeface="Bitter"/>
              </a:defRPr>
            </a:lvl8pPr>
            <a:lvl9pPr lvl="8" algn="r" rtl="0">
              <a:spcBef>
                <a:spcPts val="0"/>
              </a:spcBef>
              <a:spcAft>
                <a:spcPts val="0"/>
              </a:spcAft>
              <a:buSzPts val="2800"/>
              <a:buNone/>
              <a:defRPr>
                <a:latin typeface="Bitter"/>
                <a:ea typeface="Bitter"/>
                <a:cs typeface="Bitter"/>
                <a:sym typeface="Bitte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4">
  <p:cSld name="TITLE_ONLY_1_1_1">
    <p:bg>
      <p:bgPr>
        <a:solidFill>
          <a:schemeClr val="accent2"/>
        </a:solidFill>
        <a:effectLst/>
      </p:bgPr>
    </p:bg>
    <p:spTree>
      <p:nvGrpSpPr>
        <p:cNvPr id="1" name="Shape 509"/>
        <p:cNvGrpSpPr/>
        <p:nvPr/>
      </p:nvGrpSpPr>
      <p:grpSpPr>
        <a:xfrm>
          <a:off x="0" y="0"/>
          <a:ext cx="0" cy="0"/>
          <a:chOff x="0" y="0"/>
          <a:chExt cx="0" cy="0"/>
        </a:xfrm>
      </p:grpSpPr>
      <p:grpSp>
        <p:nvGrpSpPr>
          <p:cNvPr id="510" name="Google Shape;510;p10"/>
          <p:cNvGrpSpPr/>
          <p:nvPr/>
        </p:nvGrpSpPr>
        <p:grpSpPr>
          <a:xfrm>
            <a:off x="-5161" y="-78"/>
            <a:ext cx="9039137" cy="5134141"/>
            <a:chOff x="81300" y="-39450"/>
            <a:chExt cx="8952300" cy="5222400"/>
          </a:xfrm>
        </p:grpSpPr>
        <p:cxnSp>
          <p:nvCxnSpPr>
            <p:cNvPr id="511" name="Google Shape;511;p10"/>
            <p:cNvCxnSpPr/>
            <p:nvPr/>
          </p:nvCxnSpPr>
          <p:spPr>
            <a:xfrm flipH="1">
              <a:off x="81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12" name="Google Shape;512;p10"/>
            <p:cNvCxnSpPr/>
            <p:nvPr/>
          </p:nvCxnSpPr>
          <p:spPr>
            <a:xfrm flipH="1">
              <a:off x="23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13" name="Google Shape;513;p10"/>
            <p:cNvCxnSpPr/>
            <p:nvPr/>
          </p:nvCxnSpPr>
          <p:spPr>
            <a:xfrm flipH="1">
              <a:off x="38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14" name="Google Shape;514;p10"/>
            <p:cNvCxnSpPr/>
            <p:nvPr/>
          </p:nvCxnSpPr>
          <p:spPr>
            <a:xfrm flipH="1">
              <a:off x="54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15" name="Google Shape;515;p10"/>
            <p:cNvCxnSpPr/>
            <p:nvPr/>
          </p:nvCxnSpPr>
          <p:spPr>
            <a:xfrm flipH="1">
              <a:off x="69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16" name="Google Shape;516;p10"/>
            <p:cNvCxnSpPr/>
            <p:nvPr/>
          </p:nvCxnSpPr>
          <p:spPr>
            <a:xfrm flipH="1">
              <a:off x="85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17" name="Google Shape;517;p10"/>
            <p:cNvCxnSpPr/>
            <p:nvPr/>
          </p:nvCxnSpPr>
          <p:spPr>
            <a:xfrm flipH="1">
              <a:off x="100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18" name="Google Shape;518;p10"/>
            <p:cNvCxnSpPr/>
            <p:nvPr/>
          </p:nvCxnSpPr>
          <p:spPr>
            <a:xfrm flipH="1">
              <a:off x="116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19" name="Google Shape;519;p10"/>
            <p:cNvCxnSpPr/>
            <p:nvPr/>
          </p:nvCxnSpPr>
          <p:spPr>
            <a:xfrm flipH="1">
              <a:off x="1314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20" name="Google Shape;520;p10"/>
            <p:cNvCxnSpPr/>
            <p:nvPr/>
          </p:nvCxnSpPr>
          <p:spPr>
            <a:xfrm flipH="1">
              <a:off x="1469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21" name="Google Shape;521;p10"/>
            <p:cNvCxnSpPr/>
            <p:nvPr/>
          </p:nvCxnSpPr>
          <p:spPr>
            <a:xfrm flipH="1">
              <a:off x="1623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22" name="Google Shape;522;p10"/>
            <p:cNvCxnSpPr/>
            <p:nvPr/>
          </p:nvCxnSpPr>
          <p:spPr>
            <a:xfrm flipH="1">
              <a:off x="1777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23" name="Google Shape;523;p10"/>
            <p:cNvCxnSpPr/>
            <p:nvPr/>
          </p:nvCxnSpPr>
          <p:spPr>
            <a:xfrm flipH="1">
              <a:off x="1931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24" name="Google Shape;524;p10"/>
            <p:cNvCxnSpPr/>
            <p:nvPr/>
          </p:nvCxnSpPr>
          <p:spPr>
            <a:xfrm flipH="1">
              <a:off x="2085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25" name="Google Shape;525;p10"/>
            <p:cNvCxnSpPr/>
            <p:nvPr/>
          </p:nvCxnSpPr>
          <p:spPr>
            <a:xfrm flipH="1">
              <a:off x="2240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26" name="Google Shape;526;p10"/>
            <p:cNvCxnSpPr/>
            <p:nvPr/>
          </p:nvCxnSpPr>
          <p:spPr>
            <a:xfrm flipH="1">
              <a:off x="2394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27" name="Google Shape;527;p10"/>
            <p:cNvCxnSpPr/>
            <p:nvPr/>
          </p:nvCxnSpPr>
          <p:spPr>
            <a:xfrm flipH="1">
              <a:off x="2548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28" name="Google Shape;528;p10"/>
            <p:cNvCxnSpPr/>
            <p:nvPr/>
          </p:nvCxnSpPr>
          <p:spPr>
            <a:xfrm flipH="1">
              <a:off x="2702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29" name="Google Shape;529;p10"/>
            <p:cNvCxnSpPr/>
            <p:nvPr/>
          </p:nvCxnSpPr>
          <p:spPr>
            <a:xfrm flipH="1">
              <a:off x="2856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30" name="Google Shape;530;p10"/>
            <p:cNvCxnSpPr/>
            <p:nvPr/>
          </p:nvCxnSpPr>
          <p:spPr>
            <a:xfrm flipH="1">
              <a:off x="3011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31" name="Google Shape;531;p10"/>
            <p:cNvCxnSpPr/>
            <p:nvPr/>
          </p:nvCxnSpPr>
          <p:spPr>
            <a:xfrm flipH="1">
              <a:off x="3165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32" name="Google Shape;532;p10"/>
            <p:cNvCxnSpPr/>
            <p:nvPr/>
          </p:nvCxnSpPr>
          <p:spPr>
            <a:xfrm flipH="1">
              <a:off x="3319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33" name="Google Shape;533;p10"/>
            <p:cNvCxnSpPr/>
            <p:nvPr/>
          </p:nvCxnSpPr>
          <p:spPr>
            <a:xfrm flipH="1">
              <a:off x="3473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34" name="Google Shape;534;p10"/>
            <p:cNvCxnSpPr/>
            <p:nvPr/>
          </p:nvCxnSpPr>
          <p:spPr>
            <a:xfrm flipH="1">
              <a:off x="3627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35" name="Google Shape;535;p10"/>
            <p:cNvCxnSpPr/>
            <p:nvPr/>
          </p:nvCxnSpPr>
          <p:spPr>
            <a:xfrm flipH="1">
              <a:off x="3782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36" name="Google Shape;536;p10"/>
            <p:cNvCxnSpPr/>
            <p:nvPr/>
          </p:nvCxnSpPr>
          <p:spPr>
            <a:xfrm flipH="1">
              <a:off x="3936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37" name="Google Shape;537;p10"/>
            <p:cNvCxnSpPr/>
            <p:nvPr/>
          </p:nvCxnSpPr>
          <p:spPr>
            <a:xfrm flipH="1">
              <a:off x="4090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38" name="Google Shape;538;p10"/>
            <p:cNvCxnSpPr/>
            <p:nvPr/>
          </p:nvCxnSpPr>
          <p:spPr>
            <a:xfrm flipH="1">
              <a:off x="4244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39" name="Google Shape;539;p10"/>
            <p:cNvCxnSpPr/>
            <p:nvPr/>
          </p:nvCxnSpPr>
          <p:spPr>
            <a:xfrm flipH="1">
              <a:off x="4398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40" name="Google Shape;540;p10"/>
            <p:cNvCxnSpPr/>
            <p:nvPr/>
          </p:nvCxnSpPr>
          <p:spPr>
            <a:xfrm flipH="1">
              <a:off x="4553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41" name="Google Shape;541;p10"/>
            <p:cNvCxnSpPr/>
            <p:nvPr/>
          </p:nvCxnSpPr>
          <p:spPr>
            <a:xfrm flipH="1">
              <a:off x="4707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42" name="Google Shape;542;p10"/>
            <p:cNvCxnSpPr/>
            <p:nvPr/>
          </p:nvCxnSpPr>
          <p:spPr>
            <a:xfrm flipH="1">
              <a:off x="4861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43" name="Google Shape;543;p10"/>
            <p:cNvCxnSpPr/>
            <p:nvPr/>
          </p:nvCxnSpPr>
          <p:spPr>
            <a:xfrm flipH="1">
              <a:off x="5015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44" name="Google Shape;544;p10"/>
            <p:cNvCxnSpPr/>
            <p:nvPr/>
          </p:nvCxnSpPr>
          <p:spPr>
            <a:xfrm flipH="1">
              <a:off x="5169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45" name="Google Shape;545;p10"/>
            <p:cNvCxnSpPr/>
            <p:nvPr/>
          </p:nvCxnSpPr>
          <p:spPr>
            <a:xfrm flipH="1">
              <a:off x="5324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46" name="Google Shape;546;p10"/>
            <p:cNvCxnSpPr/>
            <p:nvPr/>
          </p:nvCxnSpPr>
          <p:spPr>
            <a:xfrm flipH="1">
              <a:off x="5478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47" name="Google Shape;547;p10"/>
            <p:cNvCxnSpPr/>
            <p:nvPr/>
          </p:nvCxnSpPr>
          <p:spPr>
            <a:xfrm flipH="1">
              <a:off x="5632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48" name="Google Shape;548;p10"/>
            <p:cNvCxnSpPr/>
            <p:nvPr/>
          </p:nvCxnSpPr>
          <p:spPr>
            <a:xfrm flipH="1">
              <a:off x="5786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49" name="Google Shape;549;p10"/>
            <p:cNvCxnSpPr/>
            <p:nvPr/>
          </p:nvCxnSpPr>
          <p:spPr>
            <a:xfrm flipH="1">
              <a:off x="5940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50" name="Google Shape;550;p10"/>
            <p:cNvCxnSpPr/>
            <p:nvPr/>
          </p:nvCxnSpPr>
          <p:spPr>
            <a:xfrm flipH="1">
              <a:off x="6095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51" name="Google Shape;551;p10"/>
            <p:cNvCxnSpPr/>
            <p:nvPr/>
          </p:nvCxnSpPr>
          <p:spPr>
            <a:xfrm flipH="1">
              <a:off x="6249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52" name="Google Shape;552;p10"/>
            <p:cNvCxnSpPr/>
            <p:nvPr/>
          </p:nvCxnSpPr>
          <p:spPr>
            <a:xfrm flipH="1">
              <a:off x="6403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53" name="Google Shape;553;p10"/>
            <p:cNvCxnSpPr/>
            <p:nvPr/>
          </p:nvCxnSpPr>
          <p:spPr>
            <a:xfrm flipH="1">
              <a:off x="6557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54" name="Google Shape;554;p10"/>
            <p:cNvCxnSpPr/>
            <p:nvPr/>
          </p:nvCxnSpPr>
          <p:spPr>
            <a:xfrm flipH="1">
              <a:off x="6711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55" name="Google Shape;555;p10"/>
            <p:cNvCxnSpPr/>
            <p:nvPr/>
          </p:nvCxnSpPr>
          <p:spPr>
            <a:xfrm flipH="1">
              <a:off x="6866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56" name="Google Shape;556;p10"/>
            <p:cNvCxnSpPr/>
            <p:nvPr/>
          </p:nvCxnSpPr>
          <p:spPr>
            <a:xfrm flipH="1">
              <a:off x="7020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57" name="Google Shape;557;p10"/>
            <p:cNvCxnSpPr/>
            <p:nvPr/>
          </p:nvCxnSpPr>
          <p:spPr>
            <a:xfrm flipH="1">
              <a:off x="7174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58" name="Google Shape;558;p10"/>
            <p:cNvCxnSpPr/>
            <p:nvPr/>
          </p:nvCxnSpPr>
          <p:spPr>
            <a:xfrm flipH="1">
              <a:off x="7328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59" name="Google Shape;559;p10"/>
            <p:cNvCxnSpPr/>
            <p:nvPr/>
          </p:nvCxnSpPr>
          <p:spPr>
            <a:xfrm flipH="1">
              <a:off x="7482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60" name="Google Shape;560;p10"/>
            <p:cNvCxnSpPr/>
            <p:nvPr/>
          </p:nvCxnSpPr>
          <p:spPr>
            <a:xfrm flipH="1">
              <a:off x="7637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61" name="Google Shape;561;p10"/>
            <p:cNvCxnSpPr/>
            <p:nvPr/>
          </p:nvCxnSpPr>
          <p:spPr>
            <a:xfrm flipH="1">
              <a:off x="7791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62" name="Google Shape;562;p10"/>
            <p:cNvCxnSpPr/>
            <p:nvPr/>
          </p:nvCxnSpPr>
          <p:spPr>
            <a:xfrm flipH="1">
              <a:off x="794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63" name="Google Shape;563;p10"/>
            <p:cNvCxnSpPr/>
            <p:nvPr/>
          </p:nvCxnSpPr>
          <p:spPr>
            <a:xfrm flipH="1">
              <a:off x="809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64" name="Google Shape;564;p10"/>
            <p:cNvCxnSpPr/>
            <p:nvPr/>
          </p:nvCxnSpPr>
          <p:spPr>
            <a:xfrm flipH="1">
              <a:off x="825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65" name="Google Shape;565;p10"/>
            <p:cNvCxnSpPr/>
            <p:nvPr/>
          </p:nvCxnSpPr>
          <p:spPr>
            <a:xfrm flipH="1">
              <a:off x="840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66" name="Google Shape;566;p10"/>
            <p:cNvCxnSpPr/>
            <p:nvPr/>
          </p:nvCxnSpPr>
          <p:spPr>
            <a:xfrm flipH="1">
              <a:off x="856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67" name="Google Shape;567;p10"/>
            <p:cNvCxnSpPr/>
            <p:nvPr/>
          </p:nvCxnSpPr>
          <p:spPr>
            <a:xfrm flipH="1">
              <a:off x="871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68" name="Google Shape;568;p10"/>
            <p:cNvCxnSpPr/>
            <p:nvPr/>
          </p:nvCxnSpPr>
          <p:spPr>
            <a:xfrm flipH="1">
              <a:off x="887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569" name="Google Shape;569;p10"/>
            <p:cNvCxnSpPr/>
            <p:nvPr/>
          </p:nvCxnSpPr>
          <p:spPr>
            <a:xfrm flipH="1">
              <a:off x="9024900" y="-39450"/>
              <a:ext cx="8700" cy="5222400"/>
            </a:xfrm>
            <a:prstGeom prst="straightConnector1">
              <a:avLst/>
            </a:prstGeom>
            <a:noFill/>
            <a:ln w="9525" cap="flat" cmpd="sng">
              <a:solidFill>
                <a:schemeClr val="lt2"/>
              </a:solidFill>
              <a:prstDash val="solid"/>
              <a:round/>
              <a:headEnd type="none" w="med" len="med"/>
              <a:tailEnd type="none" w="med" len="med"/>
            </a:ln>
          </p:spPr>
        </p:cxnSp>
      </p:grpSp>
      <p:grpSp>
        <p:nvGrpSpPr>
          <p:cNvPr id="570" name="Google Shape;570;p10"/>
          <p:cNvGrpSpPr/>
          <p:nvPr/>
        </p:nvGrpSpPr>
        <p:grpSpPr>
          <a:xfrm>
            <a:off x="4003500" y="-47623"/>
            <a:ext cx="1136981" cy="417514"/>
            <a:chOff x="571942" y="402375"/>
            <a:chExt cx="571376" cy="209795"/>
          </a:xfrm>
        </p:grpSpPr>
        <p:sp>
          <p:nvSpPr>
            <p:cNvPr id="571" name="Google Shape;571;p10"/>
            <p:cNvSpPr/>
            <p:nvPr/>
          </p:nvSpPr>
          <p:spPr>
            <a:xfrm>
              <a:off x="571942" y="402375"/>
              <a:ext cx="74400" cy="76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0"/>
            <p:cNvSpPr/>
            <p:nvPr/>
          </p:nvSpPr>
          <p:spPr>
            <a:xfrm>
              <a:off x="737601" y="402375"/>
              <a:ext cx="74400" cy="76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0"/>
            <p:cNvSpPr/>
            <p:nvPr/>
          </p:nvSpPr>
          <p:spPr>
            <a:xfrm>
              <a:off x="903260" y="402375"/>
              <a:ext cx="74400" cy="76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0"/>
            <p:cNvSpPr/>
            <p:nvPr/>
          </p:nvSpPr>
          <p:spPr>
            <a:xfrm>
              <a:off x="1068919" y="402375"/>
              <a:ext cx="74400" cy="76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0"/>
            <p:cNvSpPr/>
            <p:nvPr/>
          </p:nvSpPr>
          <p:spPr>
            <a:xfrm>
              <a:off x="571942" y="535970"/>
              <a:ext cx="74400" cy="76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0"/>
            <p:cNvSpPr/>
            <p:nvPr/>
          </p:nvSpPr>
          <p:spPr>
            <a:xfrm>
              <a:off x="737601" y="535970"/>
              <a:ext cx="74400" cy="76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0"/>
            <p:cNvSpPr/>
            <p:nvPr/>
          </p:nvSpPr>
          <p:spPr>
            <a:xfrm>
              <a:off x="903260" y="535970"/>
              <a:ext cx="74400" cy="76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0"/>
            <p:cNvSpPr/>
            <p:nvPr/>
          </p:nvSpPr>
          <p:spPr>
            <a:xfrm>
              <a:off x="1068919" y="535970"/>
              <a:ext cx="74400" cy="76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10"/>
          <p:cNvSpPr txBox="1">
            <a:spLocks noGrp="1"/>
          </p:cNvSpPr>
          <p:nvPr>
            <p:ph type="title"/>
          </p:nvPr>
        </p:nvSpPr>
        <p:spPr>
          <a:xfrm flipH="1">
            <a:off x="987150" y="378991"/>
            <a:ext cx="7443300" cy="544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3500"/>
              <a:buFont typeface="IBM Plex Sans"/>
              <a:buNone/>
              <a:defRPr sz="3200" b="1">
                <a:solidFill>
                  <a:schemeClr val="dk1"/>
                </a:solidFill>
                <a:latin typeface="IBM Plex Sans"/>
                <a:ea typeface="IBM Plex Sans"/>
                <a:cs typeface="IBM Plex Sans"/>
                <a:sym typeface="IBM Plex Sans"/>
              </a:defRPr>
            </a:lvl1pPr>
            <a:lvl2pPr lvl="1" algn="r" rtl="0">
              <a:spcBef>
                <a:spcPts val="0"/>
              </a:spcBef>
              <a:spcAft>
                <a:spcPts val="0"/>
              </a:spcAft>
              <a:buSzPts val="2800"/>
              <a:buNone/>
              <a:defRPr>
                <a:latin typeface="Bitter"/>
                <a:ea typeface="Bitter"/>
                <a:cs typeface="Bitter"/>
                <a:sym typeface="Bitter"/>
              </a:defRPr>
            </a:lvl2pPr>
            <a:lvl3pPr lvl="2" algn="r" rtl="0">
              <a:spcBef>
                <a:spcPts val="0"/>
              </a:spcBef>
              <a:spcAft>
                <a:spcPts val="0"/>
              </a:spcAft>
              <a:buSzPts val="2800"/>
              <a:buNone/>
              <a:defRPr>
                <a:latin typeface="Bitter"/>
                <a:ea typeface="Bitter"/>
                <a:cs typeface="Bitter"/>
                <a:sym typeface="Bitter"/>
              </a:defRPr>
            </a:lvl3pPr>
            <a:lvl4pPr lvl="3" algn="r" rtl="0">
              <a:spcBef>
                <a:spcPts val="0"/>
              </a:spcBef>
              <a:spcAft>
                <a:spcPts val="0"/>
              </a:spcAft>
              <a:buSzPts val="2800"/>
              <a:buNone/>
              <a:defRPr>
                <a:latin typeface="Bitter"/>
                <a:ea typeface="Bitter"/>
                <a:cs typeface="Bitter"/>
                <a:sym typeface="Bitter"/>
              </a:defRPr>
            </a:lvl4pPr>
            <a:lvl5pPr lvl="4" algn="r" rtl="0">
              <a:spcBef>
                <a:spcPts val="0"/>
              </a:spcBef>
              <a:spcAft>
                <a:spcPts val="0"/>
              </a:spcAft>
              <a:buSzPts val="2800"/>
              <a:buNone/>
              <a:defRPr>
                <a:latin typeface="Bitter"/>
                <a:ea typeface="Bitter"/>
                <a:cs typeface="Bitter"/>
                <a:sym typeface="Bitter"/>
              </a:defRPr>
            </a:lvl5pPr>
            <a:lvl6pPr lvl="5" algn="r" rtl="0">
              <a:spcBef>
                <a:spcPts val="0"/>
              </a:spcBef>
              <a:spcAft>
                <a:spcPts val="0"/>
              </a:spcAft>
              <a:buSzPts val="2800"/>
              <a:buNone/>
              <a:defRPr>
                <a:latin typeface="Bitter"/>
                <a:ea typeface="Bitter"/>
                <a:cs typeface="Bitter"/>
                <a:sym typeface="Bitter"/>
              </a:defRPr>
            </a:lvl6pPr>
            <a:lvl7pPr lvl="6" algn="r" rtl="0">
              <a:spcBef>
                <a:spcPts val="0"/>
              </a:spcBef>
              <a:spcAft>
                <a:spcPts val="0"/>
              </a:spcAft>
              <a:buSzPts val="2800"/>
              <a:buNone/>
              <a:defRPr>
                <a:latin typeface="Bitter"/>
                <a:ea typeface="Bitter"/>
                <a:cs typeface="Bitter"/>
                <a:sym typeface="Bitter"/>
              </a:defRPr>
            </a:lvl7pPr>
            <a:lvl8pPr lvl="7" algn="r" rtl="0">
              <a:spcBef>
                <a:spcPts val="0"/>
              </a:spcBef>
              <a:spcAft>
                <a:spcPts val="0"/>
              </a:spcAft>
              <a:buSzPts val="2800"/>
              <a:buNone/>
              <a:defRPr>
                <a:latin typeface="Bitter"/>
                <a:ea typeface="Bitter"/>
                <a:cs typeface="Bitter"/>
                <a:sym typeface="Bitter"/>
              </a:defRPr>
            </a:lvl8pPr>
            <a:lvl9pPr lvl="8" algn="r" rtl="0">
              <a:spcBef>
                <a:spcPts val="0"/>
              </a:spcBef>
              <a:spcAft>
                <a:spcPts val="0"/>
              </a:spcAft>
              <a:buSzPts val="2800"/>
              <a:buNone/>
              <a:defRPr>
                <a:latin typeface="Bitter"/>
                <a:ea typeface="Bitter"/>
                <a:cs typeface="Bitter"/>
                <a:sym typeface="Bitte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ONE_COLUMN_TEXT_2">
    <p:spTree>
      <p:nvGrpSpPr>
        <p:cNvPr id="1" name="Shape 834"/>
        <p:cNvGrpSpPr/>
        <p:nvPr/>
      </p:nvGrpSpPr>
      <p:grpSpPr>
        <a:xfrm>
          <a:off x="0" y="0"/>
          <a:ext cx="0" cy="0"/>
          <a:chOff x="0" y="0"/>
          <a:chExt cx="0" cy="0"/>
        </a:xfrm>
      </p:grpSpPr>
      <p:grpSp>
        <p:nvGrpSpPr>
          <p:cNvPr id="835" name="Google Shape;835;p15"/>
          <p:cNvGrpSpPr/>
          <p:nvPr/>
        </p:nvGrpSpPr>
        <p:grpSpPr>
          <a:xfrm>
            <a:off x="81300" y="-39450"/>
            <a:ext cx="8952300" cy="5222400"/>
            <a:chOff x="81300" y="-39450"/>
            <a:chExt cx="8952300" cy="5222400"/>
          </a:xfrm>
        </p:grpSpPr>
        <p:cxnSp>
          <p:nvCxnSpPr>
            <p:cNvPr id="836" name="Google Shape;836;p15"/>
            <p:cNvCxnSpPr/>
            <p:nvPr/>
          </p:nvCxnSpPr>
          <p:spPr>
            <a:xfrm flipH="1">
              <a:off x="81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37" name="Google Shape;837;p15"/>
            <p:cNvCxnSpPr/>
            <p:nvPr/>
          </p:nvCxnSpPr>
          <p:spPr>
            <a:xfrm flipH="1">
              <a:off x="23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38" name="Google Shape;838;p15"/>
            <p:cNvCxnSpPr/>
            <p:nvPr/>
          </p:nvCxnSpPr>
          <p:spPr>
            <a:xfrm flipH="1">
              <a:off x="38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39" name="Google Shape;839;p15"/>
            <p:cNvCxnSpPr/>
            <p:nvPr/>
          </p:nvCxnSpPr>
          <p:spPr>
            <a:xfrm flipH="1">
              <a:off x="54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40" name="Google Shape;840;p15"/>
            <p:cNvCxnSpPr/>
            <p:nvPr/>
          </p:nvCxnSpPr>
          <p:spPr>
            <a:xfrm flipH="1">
              <a:off x="69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41" name="Google Shape;841;p15"/>
            <p:cNvCxnSpPr/>
            <p:nvPr/>
          </p:nvCxnSpPr>
          <p:spPr>
            <a:xfrm flipH="1">
              <a:off x="85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42" name="Google Shape;842;p15"/>
            <p:cNvCxnSpPr/>
            <p:nvPr/>
          </p:nvCxnSpPr>
          <p:spPr>
            <a:xfrm flipH="1">
              <a:off x="100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43" name="Google Shape;843;p15"/>
            <p:cNvCxnSpPr/>
            <p:nvPr/>
          </p:nvCxnSpPr>
          <p:spPr>
            <a:xfrm flipH="1">
              <a:off x="116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44" name="Google Shape;844;p15"/>
            <p:cNvCxnSpPr/>
            <p:nvPr/>
          </p:nvCxnSpPr>
          <p:spPr>
            <a:xfrm flipH="1">
              <a:off x="1314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45" name="Google Shape;845;p15"/>
            <p:cNvCxnSpPr/>
            <p:nvPr/>
          </p:nvCxnSpPr>
          <p:spPr>
            <a:xfrm flipH="1">
              <a:off x="1469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46" name="Google Shape;846;p15"/>
            <p:cNvCxnSpPr/>
            <p:nvPr/>
          </p:nvCxnSpPr>
          <p:spPr>
            <a:xfrm flipH="1">
              <a:off x="1623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47" name="Google Shape;847;p15"/>
            <p:cNvCxnSpPr/>
            <p:nvPr/>
          </p:nvCxnSpPr>
          <p:spPr>
            <a:xfrm flipH="1">
              <a:off x="1777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48" name="Google Shape;848;p15"/>
            <p:cNvCxnSpPr/>
            <p:nvPr/>
          </p:nvCxnSpPr>
          <p:spPr>
            <a:xfrm flipH="1">
              <a:off x="1931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49" name="Google Shape;849;p15"/>
            <p:cNvCxnSpPr/>
            <p:nvPr/>
          </p:nvCxnSpPr>
          <p:spPr>
            <a:xfrm flipH="1">
              <a:off x="2085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50" name="Google Shape;850;p15"/>
            <p:cNvCxnSpPr/>
            <p:nvPr/>
          </p:nvCxnSpPr>
          <p:spPr>
            <a:xfrm flipH="1">
              <a:off x="2240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51" name="Google Shape;851;p15"/>
            <p:cNvCxnSpPr/>
            <p:nvPr/>
          </p:nvCxnSpPr>
          <p:spPr>
            <a:xfrm flipH="1">
              <a:off x="2394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52" name="Google Shape;852;p15"/>
            <p:cNvCxnSpPr/>
            <p:nvPr/>
          </p:nvCxnSpPr>
          <p:spPr>
            <a:xfrm flipH="1">
              <a:off x="2548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53" name="Google Shape;853;p15"/>
            <p:cNvCxnSpPr/>
            <p:nvPr/>
          </p:nvCxnSpPr>
          <p:spPr>
            <a:xfrm flipH="1">
              <a:off x="2702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54" name="Google Shape;854;p15"/>
            <p:cNvCxnSpPr/>
            <p:nvPr/>
          </p:nvCxnSpPr>
          <p:spPr>
            <a:xfrm flipH="1">
              <a:off x="2856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55" name="Google Shape;855;p15"/>
            <p:cNvCxnSpPr/>
            <p:nvPr/>
          </p:nvCxnSpPr>
          <p:spPr>
            <a:xfrm flipH="1">
              <a:off x="3011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56" name="Google Shape;856;p15"/>
            <p:cNvCxnSpPr/>
            <p:nvPr/>
          </p:nvCxnSpPr>
          <p:spPr>
            <a:xfrm flipH="1">
              <a:off x="3165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57" name="Google Shape;857;p15"/>
            <p:cNvCxnSpPr/>
            <p:nvPr/>
          </p:nvCxnSpPr>
          <p:spPr>
            <a:xfrm flipH="1">
              <a:off x="3319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58" name="Google Shape;858;p15"/>
            <p:cNvCxnSpPr/>
            <p:nvPr/>
          </p:nvCxnSpPr>
          <p:spPr>
            <a:xfrm flipH="1">
              <a:off x="3473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59" name="Google Shape;859;p15"/>
            <p:cNvCxnSpPr/>
            <p:nvPr/>
          </p:nvCxnSpPr>
          <p:spPr>
            <a:xfrm flipH="1">
              <a:off x="3627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60" name="Google Shape;860;p15"/>
            <p:cNvCxnSpPr/>
            <p:nvPr/>
          </p:nvCxnSpPr>
          <p:spPr>
            <a:xfrm flipH="1">
              <a:off x="3782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61" name="Google Shape;861;p15"/>
            <p:cNvCxnSpPr/>
            <p:nvPr/>
          </p:nvCxnSpPr>
          <p:spPr>
            <a:xfrm flipH="1">
              <a:off x="3936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62" name="Google Shape;862;p15"/>
            <p:cNvCxnSpPr/>
            <p:nvPr/>
          </p:nvCxnSpPr>
          <p:spPr>
            <a:xfrm flipH="1">
              <a:off x="4090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63" name="Google Shape;863;p15"/>
            <p:cNvCxnSpPr/>
            <p:nvPr/>
          </p:nvCxnSpPr>
          <p:spPr>
            <a:xfrm flipH="1">
              <a:off x="4244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64" name="Google Shape;864;p15"/>
            <p:cNvCxnSpPr/>
            <p:nvPr/>
          </p:nvCxnSpPr>
          <p:spPr>
            <a:xfrm flipH="1">
              <a:off x="4398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65" name="Google Shape;865;p15"/>
            <p:cNvCxnSpPr/>
            <p:nvPr/>
          </p:nvCxnSpPr>
          <p:spPr>
            <a:xfrm flipH="1">
              <a:off x="4553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66" name="Google Shape;866;p15"/>
            <p:cNvCxnSpPr/>
            <p:nvPr/>
          </p:nvCxnSpPr>
          <p:spPr>
            <a:xfrm flipH="1">
              <a:off x="4707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67" name="Google Shape;867;p15"/>
            <p:cNvCxnSpPr/>
            <p:nvPr/>
          </p:nvCxnSpPr>
          <p:spPr>
            <a:xfrm flipH="1">
              <a:off x="4861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68" name="Google Shape;868;p15"/>
            <p:cNvCxnSpPr/>
            <p:nvPr/>
          </p:nvCxnSpPr>
          <p:spPr>
            <a:xfrm flipH="1">
              <a:off x="5015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69" name="Google Shape;869;p15"/>
            <p:cNvCxnSpPr/>
            <p:nvPr/>
          </p:nvCxnSpPr>
          <p:spPr>
            <a:xfrm flipH="1">
              <a:off x="5169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70" name="Google Shape;870;p15"/>
            <p:cNvCxnSpPr/>
            <p:nvPr/>
          </p:nvCxnSpPr>
          <p:spPr>
            <a:xfrm flipH="1">
              <a:off x="5324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71" name="Google Shape;871;p15"/>
            <p:cNvCxnSpPr/>
            <p:nvPr/>
          </p:nvCxnSpPr>
          <p:spPr>
            <a:xfrm flipH="1">
              <a:off x="5478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72" name="Google Shape;872;p15"/>
            <p:cNvCxnSpPr/>
            <p:nvPr/>
          </p:nvCxnSpPr>
          <p:spPr>
            <a:xfrm flipH="1">
              <a:off x="5632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73" name="Google Shape;873;p15"/>
            <p:cNvCxnSpPr/>
            <p:nvPr/>
          </p:nvCxnSpPr>
          <p:spPr>
            <a:xfrm flipH="1">
              <a:off x="5786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74" name="Google Shape;874;p15"/>
            <p:cNvCxnSpPr/>
            <p:nvPr/>
          </p:nvCxnSpPr>
          <p:spPr>
            <a:xfrm flipH="1">
              <a:off x="5940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75" name="Google Shape;875;p15"/>
            <p:cNvCxnSpPr/>
            <p:nvPr/>
          </p:nvCxnSpPr>
          <p:spPr>
            <a:xfrm flipH="1">
              <a:off x="6095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76" name="Google Shape;876;p15"/>
            <p:cNvCxnSpPr/>
            <p:nvPr/>
          </p:nvCxnSpPr>
          <p:spPr>
            <a:xfrm flipH="1">
              <a:off x="6249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77" name="Google Shape;877;p15"/>
            <p:cNvCxnSpPr/>
            <p:nvPr/>
          </p:nvCxnSpPr>
          <p:spPr>
            <a:xfrm flipH="1">
              <a:off x="6403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78" name="Google Shape;878;p15"/>
            <p:cNvCxnSpPr/>
            <p:nvPr/>
          </p:nvCxnSpPr>
          <p:spPr>
            <a:xfrm flipH="1">
              <a:off x="6557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79" name="Google Shape;879;p15"/>
            <p:cNvCxnSpPr/>
            <p:nvPr/>
          </p:nvCxnSpPr>
          <p:spPr>
            <a:xfrm flipH="1">
              <a:off x="6711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80" name="Google Shape;880;p15"/>
            <p:cNvCxnSpPr/>
            <p:nvPr/>
          </p:nvCxnSpPr>
          <p:spPr>
            <a:xfrm flipH="1">
              <a:off x="6866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81" name="Google Shape;881;p15"/>
            <p:cNvCxnSpPr/>
            <p:nvPr/>
          </p:nvCxnSpPr>
          <p:spPr>
            <a:xfrm flipH="1">
              <a:off x="7020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82" name="Google Shape;882;p15"/>
            <p:cNvCxnSpPr/>
            <p:nvPr/>
          </p:nvCxnSpPr>
          <p:spPr>
            <a:xfrm flipH="1">
              <a:off x="7174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83" name="Google Shape;883;p15"/>
            <p:cNvCxnSpPr/>
            <p:nvPr/>
          </p:nvCxnSpPr>
          <p:spPr>
            <a:xfrm flipH="1">
              <a:off x="7328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84" name="Google Shape;884;p15"/>
            <p:cNvCxnSpPr/>
            <p:nvPr/>
          </p:nvCxnSpPr>
          <p:spPr>
            <a:xfrm flipH="1">
              <a:off x="7482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85" name="Google Shape;885;p15"/>
            <p:cNvCxnSpPr/>
            <p:nvPr/>
          </p:nvCxnSpPr>
          <p:spPr>
            <a:xfrm flipH="1">
              <a:off x="7637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86" name="Google Shape;886;p15"/>
            <p:cNvCxnSpPr/>
            <p:nvPr/>
          </p:nvCxnSpPr>
          <p:spPr>
            <a:xfrm flipH="1">
              <a:off x="7791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87" name="Google Shape;887;p15"/>
            <p:cNvCxnSpPr/>
            <p:nvPr/>
          </p:nvCxnSpPr>
          <p:spPr>
            <a:xfrm flipH="1">
              <a:off x="794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88" name="Google Shape;888;p15"/>
            <p:cNvCxnSpPr/>
            <p:nvPr/>
          </p:nvCxnSpPr>
          <p:spPr>
            <a:xfrm flipH="1">
              <a:off x="809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89" name="Google Shape;889;p15"/>
            <p:cNvCxnSpPr/>
            <p:nvPr/>
          </p:nvCxnSpPr>
          <p:spPr>
            <a:xfrm flipH="1">
              <a:off x="825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90" name="Google Shape;890;p15"/>
            <p:cNvCxnSpPr/>
            <p:nvPr/>
          </p:nvCxnSpPr>
          <p:spPr>
            <a:xfrm flipH="1">
              <a:off x="840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91" name="Google Shape;891;p15"/>
            <p:cNvCxnSpPr/>
            <p:nvPr/>
          </p:nvCxnSpPr>
          <p:spPr>
            <a:xfrm flipH="1">
              <a:off x="856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92" name="Google Shape;892;p15"/>
            <p:cNvCxnSpPr/>
            <p:nvPr/>
          </p:nvCxnSpPr>
          <p:spPr>
            <a:xfrm flipH="1">
              <a:off x="871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93" name="Google Shape;893;p15"/>
            <p:cNvCxnSpPr/>
            <p:nvPr/>
          </p:nvCxnSpPr>
          <p:spPr>
            <a:xfrm flipH="1">
              <a:off x="887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894" name="Google Shape;894;p15"/>
            <p:cNvCxnSpPr/>
            <p:nvPr/>
          </p:nvCxnSpPr>
          <p:spPr>
            <a:xfrm flipH="1">
              <a:off x="9024900" y="-39450"/>
              <a:ext cx="8700" cy="5222400"/>
            </a:xfrm>
            <a:prstGeom prst="straightConnector1">
              <a:avLst/>
            </a:prstGeom>
            <a:noFill/>
            <a:ln w="9525" cap="flat" cmpd="sng">
              <a:solidFill>
                <a:schemeClr val="lt2"/>
              </a:solidFill>
              <a:prstDash val="solid"/>
              <a:round/>
              <a:headEnd type="none" w="med" len="med"/>
              <a:tailEnd type="none" w="med" len="med"/>
            </a:ln>
          </p:spPr>
        </p:cxnSp>
      </p:grpSp>
      <p:sp>
        <p:nvSpPr>
          <p:cNvPr id="895" name="Google Shape;895;p15"/>
          <p:cNvSpPr/>
          <p:nvPr/>
        </p:nvSpPr>
        <p:spPr>
          <a:xfrm>
            <a:off x="538800" y="347850"/>
            <a:ext cx="8037300" cy="4834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5"/>
          <p:cNvSpPr txBox="1">
            <a:spLocks noGrp="1"/>
          </p:cNvSpPr>
          <p:nvPr>
            <p:ph type="body" idx="1"/>
          </p:nvPr>
        </p:nvSpPr>
        <p:spPr>
          <a:xfrm>
            <a:off x="825450" y="1023875"/>
            <a:ext cx="7493100" cy="3579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1"/>
              </a:buClr>
              <a:buSzPts val="1200"/>
              <a:buAutoNum type="arabicPeriod"/>
              <a:defRPr sz="1200">
                <a:solidFill>
                  <a:schemeClr val="lt1"/>
                </a:solidFill>
              </a:defRPr>
            </a:lvl1pPr>
            <a:lvl2pPr marL="914400" lvl="1" indent="-304800" rtl="0">
              <a:spcBef>
                <a:spcPts val="1600"/>
              </a:spcBef>
              <a:spcAft>
                <a:spcPts val="0"/>
              </a:spcAft>
              <a:buClr>
                <a:schemeClr val="lt1"/>
              </a:buClr>
              <a:buSzPts val="1200"/>
              <a:buAutoNum type="alphaLcPeriod"/>
              <a:defRPr sz="1200">
                <a:solidFill>
                  <a:schemeClr val="lt1"/>
                </a:solidFill>
              </a:defRPr>
            </a:lvl2pPr>
            <a:lvl3pPr marL="1371600" lvl="2" indent="-304800" rtl="0">
              <a:spcBef>
                <a:spcPts val="1600"/>
              </a:spcBef>
              <a:spcAft>
                <a:spcPts val="0"/>
              </a:spcAft>
              <a:buClr>
                <a:schemeClr val="lt1"/>
              </a:buClr>
              <a:buSzPts val="1200"/>
              <a:buAutoNum type="romanLcPeriod"/>
              <a:defRPr sz="1200">
                <a:solidFill>
                  <a:schemeClr val="lt1"/>
                </a:solidFill>
              </a:defRPr>
            </a:lvl3pPr>
            <a:lvl4pPr marL="1828800" lvl="3" indent="-304800" rtl="0">
              <a:spcBef>
                <a:spcPts val="1600"/>
              </a:spcBef>
              <a:spcAft>
                <a:spcPts val="0"/>
              </a:spcAft>
              <a:buClr>
                <a:schemeClr val="lt1"/>
              </a:buClr>
              <a:buSzPts val="1200"/>
              <a:buAutoNum type="arabicPeriod"/>
              <a:defRPr sz="1200">
                <a:solidFill>
                  <a:schemeClr val="lt1"/>
                </a:solidFill>
              </a:defRPr>
            </a:lvl4pPr>
            <a:lvl5pPr marL="2286000" lvl="4" indent="-304800" rtl="0">
              <a:spcBef>
                <a:spcPts val="1600"/>
              </a:spcBef>
              <a:spcAft>
                <a:spcPts val="0"/>
              </a:spcAft>
              <a:buClr>
                <a:schemeClr val="lt1"/>
              </a:buClr>
              <a:buSzPts val="1200"/>
              <a:buAutoNum type="alphaLcPeriod"/>
              <a:defRPr sz="1200">
                <a:solidFill>
                  <a:schemeClr val="lt1"/>
                </a:solidFill>
              </a:defRPr>
            </a:lvl5pPr>
            <a:lvl6pPr marL="2743200" lvl="5" indent="-304800" rtl="0">
              <a:spcBef>
                <a:spcPts val="1600"/>
              </a:spcBef>
              <a:spcAft>
                <a:spcPts val="0"/>
              </a:spcAft>
              <a:buClr>
                <a:schemeClr val="lt1"/>
              </a:buClr>
              <a:buSzPts val="1200"/>
              <a:buAutoNum type="romanLcPeriod"/>
              <a:defRPr sz="1200">
                <a:solidFill>
                  <a:schemeClr val="lt1"/>
                </a:solidFill>
              </a:defRPr>
            </a:lvl6pPr>
            <a:lvl7pPr marL="3200400" lvl="6" indent="-304800" algn="r" rtl="0">
              <a:spcBef>
                <a:spcPts val="1600"/>
              </a:spcBef>
              <a:spcAft>
                <a:spcPts val="0"/>
              </a:spcAft>
              <a:buSzPts val="1200"/>
              <a:buAutoNum type="arabicPeriod"/>
              <a:defRPr sz="1200"/>
            </a:lvl7pPr>
            <a:lvl8pPr marL="3657600" lvl="7" indent="-304800" algn="r" rtl="0">
              <a:spcBef>
                <a:spcPts val="1600"/>
              </a:spcBef>
              <a:spcAft>
                <a:spcPts val="0"/>
              </a:spcAft>
              <a:buSzPts val="1200"/>
              <a:buAutoNum type="alphaLcPeriod"/>
              <a:defRPr sz="1200"/>
            </a:lvl8pPr>
            <a:lvl9pPr marL="4114800" lvl="8" indent="-304800" rtl="0">
              <a:spcBef>
                <a:spcPts val="1600"/>
              </a:spcBef>
              <a:spcAft>
                <a:spcPts val="1600"/>
              </a:spcAft>
              <a:buSzPts val="1200"/>
              <a:buAutoNum type="romanLcPeriod"/>
              <a:defRPr sz="1200"/>
            </a:lvl9pPr>
          </a:lstStyle>
          <a:p>
            <a:endParaRPr/>
          </a:p>
        </p:txBody>
      </p:sp>
      <p:sp>
        <p:nvSpPr>
          <p:cNvPr id="897" name="Google Shape;897;p15"/>
          <p:cNvSpPr txBox="1">
            <a:spLocks noGrp="1"/>
          </p:cNvSpPr>
          <p:nvPr>
            <p:ph type="title"/>
          </p:nvPr>
        </p:nvSpPr>
        <p:spPr>
          <a:xfrm flipH="1">
            <a:off x="987150" y="378991"/>
            <a:ext cx="7443300" cy="544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3500"/>
              <a:buFont typeface="IBM Plex Sans"/>
              <a:buNone/>
              <a:defRPr sz="3200" b="1">
                <a:solidFill>
                  <a:schemeClr val="dk1"/>
                </a:solidFill>
                <a:latin typeface="IBM Plex Sans"/>
                <a:ea typeface="IBM Plex Sans"/>
                <a:cs typeface="IBM Plex Sans"/>
                <a:sym typeface="IBM Plex Sans"/>
              </a:defRPr>
            </a:lvl1pPr>
            <a:lvl2pPr lvl="1" algn="r" rtl="0">
              <a:spcBef>
                <a:spcPts val="0"/>
              </a:spcBef>
              <a:spcAft>
                <a:spcPts val="0"/>
              </a:spcAft>
              <a:buSzPts val="2800"/>
              <a:buNone/>
              <a:defRPr>
                <a:latin typeface="Bitter"/>
                <a:ea typeface="Bitter"/>
                <a:cs typeface="Bitter"/>
                <a:sym typeface="Bitter"/>
              </a:defRPr>
            </a:lvl2pPr>
            <a:lvl3pPr lvl="2" algn="r" rtl="0">
              <a:spcBef>
                <a:spcPts val="0"/>
              </a:spcBef>
              <a:spcAft>
                <a:spcPts val="0"/>
              </a:spcAft>
              <a:buSzPts val="2800"/>
              <a:buNone/>
              <a:defRPr>
                <a:latin typeface="Bitter"/>
                <a:ea typeface="Bitter"/>
                <a:cs typeface="Bitter"/>
                <a:sym typeface="Bitter"/>
              </a:defRPr>
            </a:lvl3pPr>
            <a:lvl4pPr lvl="3" algn="r" rtl="0">
              <a:spcBef>
                <a:spcPts val="0"/>
              </a:spcBef>
              <a:spcAft>
                <a:spcPts val="0"/>
              </a:spcAft>
              <a:buSzPts val="2800"/>
              <a:buNone/>
              <a:defRPr>
                <a:latin typeface="Bitter"/>
                <a:ea typeface="Bitter"/>
                <a:cs typeface="Bitter"/>
                <a:sym typeface="Bitter"/>
              </a:defRPr>
            </a:lvl4pPr>
            <a:lvl5pPr lvl="4" algn="r" rtl="0">
              <a:spcBef>
                <a:spcPts val="0"/>
              </a:spcBef>
              <a:spcAft>
                <a:spcPts val="0"/>
              </a:spcAft>
              <a:buSzPts val="2800"/>
              <a:buNone/>
              <a:defRPr>
                <a:latin typeface="Bitter"/>
                <a:ea typeface="Bitter"/>
                <a:cs typeface="Bitter"/>
                <a:sym typeface="Bitter"/>
              </a:defRPr>
            </a:lvl5pPr>
            <a:lvl6pPr lvl="5" algn="r" rtl="0">
              <a:spcBef>
                <a:spcPts val="0"/>
              </a:spcBef>
              <a:spcAft>
                <a:spcPts val="0"/>
              </a:spcAft>
              <a:buSzPts val="2800"/>
              <a:buNone/>
              <a:defRPr>
                <a:latin typeface="Bitter"/>
                <a:ea typeface="Bitter"/>
                <a:cs typeface="Bitter"/>
                <a:sym typeface="Bitter"/>
              </a:defRPr>
            </a:lvl6pPr>
            <a:lvl7pPr lvl="6" algn="r" rtl="0">
              <a:spcBef>
                <a:spcPts val="0"/>
              </a:spcBef>
              <a:spcAft>
                <a:spcPts val="0"/>
              </a:spcAft>
              <a:buSzPts val="2800"/>
              <a:buNone/>
              <a:defRPr>
                <a:latin typeface="Bitter"/>
                <a:ea typeface="Bitter"/>
                <a:cs typeface="Bitter"/>
                <a:sym typeface="Bitter"/>
              </a:defRPr>
            </a:lvl7pPr>
            <a:lvl8pPr lvl="7" algn="r" rtl="0">
              <a:spcBef>
                <a:spcPts val="0"/>
              </a:spcBef>
              <a:spcAft>
                <a:spcPts val="0"/>
              </a:spcAft>
              <a:buSzPts val="2800"/>
              <a:buNone/>
              <a:defRPr>
                <a:latin typeface="Bitter"/>
                <a:ea typeface="Bitter"/>
                <a:cs typeface="Bitter"/>
                <a:sym typeface="Bitter"/>
              </a:defRPr>
            </a:lvl8pPr>
            <a:lvl9pPr lvl="8" algn="r" rtl="0">
              <a:spcBef>
                <a:spcPts val="0"/>
              </a:spcBef>
              <a:spcAft>
                <a:spcPts val="0"/>
              </a:spcAft>
              <a:buSzPts val="2800"/>
              <a:buNone/>
              <a:defRPr>
                <a:latin typeface="Bitter"/>
                <a:ea typeface="Bitter"/>
                <a:cs typeface="Bitter"/>
                <a:sym typeface="Bitter"/>
              </a:defRPr>
            </a:lvl9pPr>
          </a:lstStyle>
          <a:p>
            <a:endParaRPr/>
          </a:p>
        </p:txBody>
      </p:sp>
      <p:grpSp>
        <p:nvGrpSpPr>
          <p:cNvPr id="898" name="Google Shape;898;p15"/>
          <p:cNvGrpSpPr/>
          <p:nvPr/>
        </p:nvGrpSpPr>
        <p:grpSpPr>
          <a:xfrm>
            <a:off x="237919" y="197141"/>
            <a:ext cx="852665" cy="313203"/>
            <a:chOff x="571942" y="402375"/>
            <a:chExt cx="571376" cy="209795"/>
          </a:xfrm>
        </p:grpSpPr>
        <p:sp>
          <p:nvSpPr>
            <p:cNvPr id="899" name="Google Shape;899;p15"/>
            <p:cNvSpPr/>
            <p:nvPr/>
          </p:nvSpPr>
          <p:spPr>
            <a:xfrm>
              <a:off x="571942" y="402375"/>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5"/>
            <p:cNvSpPr/>
            <p:nvPr/>
          </p:nvSpPr>
          <p:spPr>
            <a:xfrm>
              <a:off x="737601" y="402375"/>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5"/>
            <p:cNvSpPr/>
            <p:nvPr/>
          </p:nvSpPr>
          <p:spPr>
            <a:xfrm>
              <a:off x="903260" y="402375"/>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5"/>
            <p:cNvSpPr/>
            <p:nvPr/>
          </p:nvSpPr>
          <p:spPr>
            <a:xfrm>
              <a:off x="1068919" y="402375"/>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5"/>
            <p:cNvSpPr/>
            <p:nvPr/>
          </p:nvSpPr>
          <p:spPr>
            <a:xfrm>
              <a:off x="571942" y="535970"/>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5"/>
            <p:cNvSpPr/>
            <p:nvPr/>
          </p:nvSpPr>
          <p:spPr>
            <a:xfrm>
              <a:off x="737601" y="535970"/>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5"/>
            <p:cNvSpPr/>
            <p:nvPr/>
          </p:nvSpPr>
          <p:spPr>
            <a:xfrm>
              <a:off x="903260" y="535970"/>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5"/>
            <p:cNvSpPr/>
            <p:nvPr/>
          </p:nvSpPr>
          <p:spPr>
            <a:xfrm>
              <a:off x="1068919" y="535970"/>
              <a:ext cx="744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
  <p:cSld name="ONE_COLUMN_TEXT_1_1">
    <p:spTree>
      <p:nvGrpSpPr>
        <p:cNvPr id="1" name="Shape 907"/>
        <p:cNvGrpSpPr/>
        <p:nvPr/>
      </p:nvGrpSpPr>
      <p:grpSpPr>
        <a:xfrm>
          <a:off x="0" y="0"/>
          <a:ext cx="0" cy="0"/>
          <a:chOff x="0" y="0"/>
          <a:chExt cx="0" cy="0"/>
        </a:xfrm>
      </p:grpSpPr>
      <p:grpSp>
        <p:nvGrpSpPr>
          <p:cNvPr id="908" name="Google Shape;908;p16"/>
          <p:cNvGrpSpPr/>
          <p:nvPr/>
        </p:nvGrpSpPr>
        <p:grpSpPr>
          <a:xfrm>
            <a:off x="81300" y="-39450"/>
            <a:ext cx="8952300" cy="5222400"/>
            <a:chOff x="81300" y="-39450"/>
            <a:chExt cx="8952300" cy="5222400"/>
          </a:xfrm>
        </p:grpSpPr>
        <p:cxnSp>
          <p:nvCxnSpPr>
            <p:cNvPr id="909" name="Google Shape;909;p16"/>
            <p:cNvCxnSpPr/>
            <p:nvPr/>
          </p:nvCxnSpPr>
          <p:spPr>
            <a:xfrm flipH="1">
              <a:off x="81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10" name="Google Shape;910;p16"/>
            <p:cNvCxnSpPr/>
            <p:nvPr/>
          </p:nvCxnSpPr>
          <p:spPr>
            <a:xfrm flipH="1">
              <a:off x="23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11" name="Google Shape;911;p16"/>
            <p:cNvCxnSpPr/>
            <p:nvPr/>
          </p:nvCxnSpPr>
          <p:spPr>
            <a:xfrm flipH="1">
              <a:off x="38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12" name="Google Shape;912;p16"/>
            <p:cNvCxnSpPr/>
            <p:nvPr/>
          </p:nvCxnSpPr>
          <p:spPr>
            <a:xfrm flipH="1">
              <a:off x="54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13" name="Google Shape;913;p16"/>
            <p:cNvCxnSpPr/>
            <p:nvPr/>
          </p:nvCxnSpPr>
          <p:spPr>
            <a:xfrm flipH="1">
              <a:off x="69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14" name="Google Shape;914;p16"/>
            <p:cNvCxnSpPr/>
            <p:nvPr/>
          </p:nvCxnSpPr>
          <p:spPr>
            <a:xfrm flipH="1">
              <a:off x="85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15" name="Google Shape;915;p16"/>
            <p:cNvCxnSpPr/>
            <p:nvPr/>
          </p:nvCxnSpPr>
          <p:spPr>
            <a:xfrm flipH="1">
              <a:off x="100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16" name="Google Shape;916;p16"/>
            <p:cNvCxnSpPr/>
            <p:nvPr/>
          </p:nvCxnSpPr>
          <p:spPr>
            <a:xfrm flipH="1">
              <a:off x="116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17" name="Google Shape;917;p16"/>
            <p:cNvCxnSpPr/>
            <p:nvPr/>
          </p:nvCxnSpPr>
          <p:spPr>
            <a:xfrm flipH="1">
              <a:off x="1314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18" name="Google Shape;918;p16"/>
            <p:cNvCxnSpPr/>
            <p:nvPr/>
          </p:nvCxnSpPr>
          <p:spPr>
            <a:xfrm flipH="1">
              <a:off x="1469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19" name="Google Shape;919;p16"/>
            <p:cNvCxnSpPr/>
            <p:nvPr/>
          </p:nvCxnSpPr>
          <p:spPr>
            <a:xfrm flipH="1">
              <a:off x="1623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20" name="Google Shape;920;p16"/>
            <p:cNvCxnSpPr/>
            <p:nvPr/>
          </p:nvCxnSpPr>
          <p:spPr>
            <a:xfrm flipH="1">
              <a:off x="1777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21" name="Google Shape;921;p16"/>
            <p:cNvCxnSpPr/>
            <p:nvPr/>
          </p:nvCxnSpPr>
          <p:spPr>
            <a:xfrm flipH="1">
              <a:off x="1931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22" name="Google Shape;922;p16"/>
            <p:cNvCxnSpPr/>
            <p:nvPr/>
          </p:nvCxnSpPr>
          <p:spPr>
            <a:xfrm flipH="1">
              <a:off x="2085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23" name="Google Shape;923;p16"/>
            <p:cNvCxnSpPr/>
            <p:nvPr/>
          </p:nvCxnSpPr>
          <p:spPr>
            <a:xfrm flipH="1">
              <a:off x="2240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24" name="Google Shape;924;p16"/>
            <p:cNvCxnSpPr/>
            <p:nvPr/>
          </p:nvCxnSpPr>
          <p:spPr>
            <a:xfrm flipH="1">
              <a:off x="2394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25" name="Google Shape;925;p16"/>
            <p:cNvCxnSpPr/>
            <p:nvPr/>
          </p:nvCxnSpPr>
          <p:spPr>
            <a:xfrm flipH="1">
              <a:off x="2548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26" name="Google Shape;926;p16"/>
            <p:cNvCxnSpPr/>
            <p:nvPr/>
          </p:nvCxnSpPr>
          <p:spPr>
            <a:xfrm flipH="1">
              <a:off x="2702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27" name="Google Shape;927;p16"/>
            <p:cNvCxnSpPr/>
            <p:nvPr/>
          </p:nvCxnSpPr>
          <p:spPr>
            <a:xfrm flipH="1">
              <a:off x="2856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28" name="Google Shape;928;p16"/>
            <p:cNvCxnSpPr/>
            <p:nvPr/>
          </p:nvCxnSpPr>
          <p:spPr>
            <a:xfrm flipH="1">
              <a:off x="3011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29" name="Google Shape;929;p16"/>
            <p:cNvCxnSpPr/>
            <p:nvPr/>
          </p:nvCxnSpPr>
          <p:spPr>
            <a:xfrm flipH="1">
              <a:off x="3165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30" name="Google Shape;930;p16"/>
            <p:cNvCxnSpPr/>
            <p:nvPr/>
          </p:nvCxnSpPr>
          <p:spPr>
            <a:xfrm flipH="1">
              <a:off x="3319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31" name="Google Shape;931;p16"/>
            <p:cNvCxnSpPr/>
            <p:nvPr/>
          </p:nvCxnSpPr>
          <p:spPr>
            <a:xfrm flipH="1">
              <a:off x="3473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32" name="Google Shape;932;p16"/>
            <p:cNvCxnSpPr/>
            <p:nvPr/>
          </p:nvCxnSpPr>
          <p:spPr>
            <a:xfrm flipH="1">
              <a:off x="3627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33" name="Google Shape;933;p16"/>
            <p:cNvCxnSpPr/>
            <p:nvPr/>
          </p:nvCxnSpPr>
          <p:spPr>
            <a:xfrm flipH="1">
              <a:off x="3782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34" name="Google Shape;934;p16"/>
            <p:cNvCxnSpPr/>
            <p:nvPr/>
          </p:nvCxnSpPr>
          <p:spPr>
            <a:xfrm flipH="1">
              <a:off x="3936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35" name="Google Shape;935;p16"/>
            <p:cNvCxnSpPr/>
            <p:nvPr/>
          </p:nvCxnSpPr>
          <p:spPr>
            <a:xfrm flipH="1">
              <a:off x="4090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36" name="Google Shape;936;p16"/>
            <p:cNvCxnSpPr/>
            <p:nvPr/>
          </p:nvCxnSpPr>
          <p:spPr>
            <a:xfrm flipH="1">
              <a:off x="4244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37" name="Google Shape;937;p16"/>
            <p:cNvCxnSpPr/>
            <p:nvPr/>
          </p:nvCxnSpPr>
          <p:spPr>
            <a:xfrm flipH="1">
              <a:off x="4398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38" name="Google Shape;938;p16"/>
            <p:cNvCxnSpPr/>
            <p:nvPr/>
          </p:nvCxnSpPr>
          <p:spPr>
            <a:xfrm flipH="1">
              <a:off x="4553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39" name="Google Shape;939;p16"/>
            <p:cNvCxnSpPr/>
            <p:nvPr/>
          </p:nvCxnSpPr>
          <p:spPr>
            <a:xfrm flipH="1">
              <a:off x="4707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40" name="Google Shape;940;p16"/>
            <p:cNvCxnSpPr/>
            <p:nvPr/>
          </p:nvCxnSpPr>
          <p:spPr>
            <a:xfrm flipH="1">
              <a:off x="4861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41" name="Google Shape;941;p16"/>
            <p:cNvCxnSpPr/>
            <p:nvPr/>
          </p:nvCxnSpPr>
          <p:spPr>
            <a:xfrm flipH="1">
              <a:off x="5015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42" name="Google Shape;942;p16"/>
            <p:cNvCxnSpPr/>
            <p:nvPr/>
          </p:nvCxnSpPr>
          <p:spPr>
            <a:xfrm flipH="1">
              <a:off x="5169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43" name="Google Shape;943;p16"/>
            <p:cNvCxnSpPr/>
            <p:nvPr/>
          </p:nvCxnSpPr>
          <p:spPr>
            <a:xfrm flipH="1">
              <a:off x="5324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44" name="Google Shape;944;p16"/>
            <p:cNvCxnSpPr/>
            <p:nvPr/>
          </p:nvCxnSpPr>
          <p:spPr>
            <a:xfrm flipH="1">
              <a:off x="5478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45" name="Google Shape;945;p16"/>
            <p:cNvCxnSpPr/>
            <p:nvPr/>
          </p:nvCxnSpPr>
          <p:spPr>
            <a:xfrm flipH="1">
              <a:off x="5632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46" name="Google Shape;946;p16"/>
            <p:cNvCxnSpPr/>
            <p:nvPr/>
          </p:nvCxnSpPr>
          <p:spPr>
            <a:xfrm flipH="1">
              <a:off x="5786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47" name="Google Shape;947;p16"/>
            <p:cNvCxnSpPr/>
            <p:nvPr/>
          </p:nvCxnSpPr>
          <p:spPr>
            <a:xfrm flipH="1">
              <a:off x="5940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48" name="Google Shape;948;p16"/>
            <p:cNvCxnSpPr/>
            <p:nvPr/>
          </p:nvCxnSpPr>
          <p:spPr>
            <a:xfrm flipH="1">
              <a:off x="6095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49" name="Google Shape;949;p16"/>
            <p:cNvCxnSpPr/>
            <p:nvPr/>
          </p:nvCxnSpPr>
          <p:spPr>
            <a:xfrm flipH="1">
              <a:off x="6249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50" name="Google Shape;950;p16"/>
            <p:cNvCxnSpPr/>
            <p:nvPr/>
          </p:nvCxnSpPr>
          <p:spPr>
            <a:xfrm flipH="1">
              <a:off x="6403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51" name="Google Shape;951;p16"/>
            <p:cNvCxnSpPr/>
            <p:nvPr/>
          </p:nvCxnSpPr>
          <p:spPr>
            <a:xfrm flipH="1">
              <a:off x="6557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52" name="Google Shape;952;p16"/>
            <p:cNvCxnSpPr/>
            <p:nvPr/>
          </p:nvCxnSpPr>
          <p:spPr>
            <a:xfrm flipH="1">
              <a:off x="6711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53" name="Google Shape;953;p16"/>
            <p:cNvCxnSpPr/>
            <p:nvPr/>
          </p:nvCxnSpPr>
          <p:spPr>
            <a:xfrm flipH="1">
              <a:off x="6866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54" name="Google Shape;954;p16"/>
            <p:cNvCxnSpPr/>
            <p:nvPr/>
          </p:nvCxnSpPr>
          <p:spPr>
            <a:xfrm flipH="1">
              <a:off x="7020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55" name="Google Shape;955;p16"/>
            <p:cNvCxnSpPr/>
            <p:nvPr/>
          </p:nvCxnSpPr>
          <p:spPr>
            <a:xfrm flipH="1">
              <a:off x="7174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56" name="Google Shape;956;p16"/>
            <p:cNvCxnSpPr/>
            <p:nvPr/>
          </p:nvCxnSpPr>
          <p:spPr>
            <a:xfrm flipH="1">
              <a:off x="7328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57" name="Google Shape;957;p16"/>
            <p:cNvCxnSpPr/>
            <p:nvPr/>
          </p:nvCxnSpPr>
          <p:spPr>
            <a:xfrm flipH="1">
              <a:off x="7482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58" name="Google Shape;958;p16"/>
            <p:cNvCxnSpPr/>
            <p:nvPr/>
          </p:nvCxnSpPr>
          <p:spPr>
            <a:xfrm flipH="1">
              <a:off x="7637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59" name="Google Shape;959;p16"/>
            <p:cNvCxnSpPr/>
            <p:nvPr/>
          </p:nvCxnSpPr>
          <p:spPr>
            <a:xfrm flipH="1">
              <a:off x="7791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60" name="Google Shape;960;p16"/>
            <p:cNvCxnSpPr/>
            <p:nvPr/>
          </p:nvCxnSpPr>
          <p:spPr>
            <a:xfrm flipH="1">
              <a:off x="794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61" name="Google Shape;961;p16"/>
            <p:cNvCxnSpPr/>
            <p:nvPr/>
          </p:nvCxnSpPr>
          <p:spPr>
            <a:xfrm flipH="1">
              <a:off x="809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62" name="Google Shape;962;p16"/>
            <p:cNvCxnSpPr/>
            <p:nvPr/>
          </p:nvCxnSpPr>
          <p:spPr>
            <a:xfrm flipH="1">
              <a:off x="825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63" name="Google Shape;963;p16"/>
            <p:cNvCxnSpPr/>
            <p:nvPr/>
          </p:nvCxnSpPr>
          <p:spPr>
            <a:xfrm flipH="1">
              <a:off x="840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64" name="Google Shape;964;p16"/>
            <p:cNvCxnSpPr/>
            <p:nvPr/>
          </p:nvCxnSpPr>
          <p:spPr>
            <a:xfrm flipH="1">
              <a:off x="856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65" name="Google Shape;965;p16"/>
            <p:cNvCxnSpPr/>
            <p:nvPr/>
          </p:nvCxnSpPr>
          <p:spPr>
            <a:xfrm flipH="1">
              <a:off x="871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66" name="Google Shape;966;p16"/>
            <p:cNvCxnSpPr/>
            <p:nvPr/>
          </p:nvCxnSpPr>
          <p:spPr>
            <a:xfrm flipH="1">
              <a:off x="887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967" name="Google Shape;967;p16"/>
            <p:cNvCxnSpPr/>
            <p:nvPr/>
          </p:nvCxnSpPr>
          <p:spPr>
            <a:xfrm flipH="1">
              <a:off x="9024900" y="-39450"/>
              <a:ext cx="8700" cy="5222400"/>
            </a:xfrm>
            <a:prstGeom prst="straightConnector1">
              <a:avLst/>
            </a:prstGeom>
            <a:noFill/>
            <a:ln w="9525" cap="flat" cmpd="sng">
              <a:solidFill>
                <a:schemeClr val="lt2"/>
              </a:solidFill>
              <a:prstDash val="solid"/>
              <a:round/>
              <a:headEnd type="none" w="med" len="med"/>
              <a:tailEnd type="none" w="med" len="med"/>
            </a:ln>
          </p:spPr>
        </p:cxnSp>
      </p:grpSp>
      <p:sp>
        <p:nvSpPr>
          <p:cNvPr id="968" name="Google Shape;968;p16"/>
          <p:cNvSpPr/>
          <p:nvPr/>
        </p:nvSpPr>
        <p:spPr>
          <a:xfrm>
            <a:off x="0" y="556950"/>
            <a:ext cx="9144000" cy="4029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6"/>
          <p:cNvSpPr/>
          <p:nvPr/>
        </p:nvSpPr>
        <p:spPr>
          <a:xfrm>
            <a:off x="6869100" y="-281475"/>
            <a:ext cx="2097300" cy="2024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0" name="Google Shape;970;p16"/>
          <p:cNvGrpSpPr/>
          <p:nvPr/>
        </p:nvGrpSpPr>
        <p:grpSpPr>
          <a:xfrm>
            <a:off x="6539104" y="1009391"/>
            <a:ext cx="852665" cy="313203"/>
            <a:chOff x="571942" y="402375"/>
            <a:chExt cx="571376" cy="209795"/>
          </a:xfrm>
        </p:grpSpPr>
        <p:sp>
          <p:nvSpPr>
            <p:cNvPr id="971" name="Google Shape;971;p16"/>
            <p:cNvSpPr/>
            <p:nvPr/>
          </p:nvSpPr>
          <p:spPr>
            <a:xfrm>
              <a:off x="571942" y="402375"/>
              <a:ext cx="74400" cy="7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6"/>
            <p:cNvSpPr/>
            <p:nvPr/>
          </p:nvSpPr>
          <p:spPr>
            <a:xfrm>
              <a:off x="737601" y="402375"/>
              <a:ext cx="74400" cy="7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6"/>
            <p:cNvSpPr/>
            <p:nvPr/>
          </p:nvSpPr>
          <p:spPr>
            <a:xfrm>
              <a:off x="903260" y="402375"/>
              <a:ext cx="74400" cy="7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6"/>
            <p:cNvSpPr/>
            <p:nvPr/>
          </p:nvSpPr>
          <p:spPr>
            <a:xfrm>
              <a:off x="1068919" y="402375"/>
              <a:ext cx="74400" cy="7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6"/>
            <p:cNvSpPr/>
            <p:nvPr/>
          </p:nvSpPr>
          <p:spPr>
            <a:xfrm>
              <a:off x="571942" y="535970"/>
              <a:ext cx="74400" cy="7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6"/>
            <p:cNvSpPr/>
            <p:nvPr/>
          </p:nvSpPr>
          <p:spPr>
            <a:xfrm>
              <a:off x="737601" y="535970"/>
              <a:ext cx="74400" cy="7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6"/>
            <p:cNvSpPr/>
            <p:nvPr/>
          </p:nvSpPr>
          <p:spPr>
            <a:xfrm>
              <a:off x="903260" y="535970"/>
              <a:ext cx="74400" cy="7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6"/>
            <p:cNvSpPr/>
            <p:nvPr/>
          </p:nvSpPr>
          <p:spPr>
            <a:xfrm>
              <a:off x="1068919" y="535970"/>
              <a:ext cx="74400" cy="7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 name="Google Shape;979;p16"/>
          <p:cNvSpPr/>
          <p:nvPr/>
        </p:nvSpPr>
        <p:spPr>
          <a:xfrm rot="1736330">
            <a:off x="-53436" y="2842282"/>
            <a:ext cx="1788063" cy="1733282"/>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 name="Google Shape;980;p16"/>
          <p:cNvGrpSpPr/>
          <p:nvPr/>
        </p:nvGrpSpPr>
        <p:grpSpPr>
          <a:xfrm>
            <a:off x="1166844" y="4045586"/>
            <a:ext cx="811297" cy="297951"/>
            <a:chOff x="571942" y="402375"/>
            <a:chExt cx="571376" cy="209795"/>
          </a:xfrm>
        </p:grpSpPr>
        <p:sp>
          <p:nvSpPr>
            <p:cNvPr id="981" name="Google Shape;981;p16"/>
            <p:cNvSpPr/>
            <p:nvPr/>
          </p:nvSpPr>
          <p:spPr>
            <a:xfrm>
              <a:off x="571942" y="402375"/>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6"/>
            <p:cNvSpPr/>
            <p:nvPr/>
          </p:nvSpPr>
          <p:spPr>
            <a:xfrm>
              <a:off x="737601" y="402375"/>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6"/>
            <p:cNvSpPr/>
            <p:nvPr/>
          </p:nvSpPr>
          <p:spPr>
            <a:xfrm>
              <a:off x="903260" y="402375"/>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6"/>
            <p:cNvSpPr/>
            <p:nvPr/>
          </p:nvSpPr>
          <p:spPr>
            <a:xfrm>
              <a:off x="1068919" y="402375"/>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6"/>
            <p:cNvSpPr/>
            <p:nvPr/>
          </p:nvSpPr>
          <p:spPr>
            <a:xfrm>
              <a:off x="571942" y="535970"/>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6"/>
            <p:cNvSpPr/>
            <p:nvPr/>
          </p:nvSpPr>
          <p:spPr>
            <a:xfrm>
              <a:off x="737601" y="535970"/>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6"/>
            <p:cNvSpPr/>
            <p:nvPr/>
          </p:nvSpPr>
          <p:spPr>
            <a:xfrm>
              <a:off x="903260" y="535970"/>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6"/>
            <p:cNvSpPr/>
            <p:nvPr/>
          </p:nvSpPr>
          <p:spPr>
            <a:xfrm>
              <a:off x="1068919" y="535970"/>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290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ONE_COLUMN_TEXT_1_1_1">
    <p:bg>
      <p:bgPr>
        <a:solidFill>
          <a:schemeClr val="accent3"/>
        </a:solidFill>
        <a:effectLst/>
      </p:bgPr>
    </p:bg>
    <p:spTree>
      <p:nvGrpSpPr>
        <p:cNvPr id="1" name="Shape 989"/>
        <p:cNvGrpSpPr/>
        <p:nvPr/>
      </p:nvGrpSpPr>
      <p:grpSpPr>
        <a:xfrm>
          <a:off x="0" y="0"/>
          <a:ext cx="0" cy="0"/>
          <a:chOff x="0" y="0"/>
          <a:chExt cx="0" cy="0"/>
        </a:xfrm>
      </p:grpSpPr>
      <p:sp>
        <p:nvSpPr>
          <p:cNvPr id="990" name="Google Shape;990;p17"/>
          <p:cNvSpPr/>
          <p:nvPr/>
        </p:nvSpPr>
        <p:spPr>
          <a:xfrm>
            <a:off x="-195525" y="4303375"/>
            <a:ext cx="1359600" cy="1312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rot="9286574">
            <a:off x="694268" y="-123443"/>
            <a:ext cx="2344220" cy="930148"/>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17"/>
          <p:cNvGrpSpPr/>
          <p:nvPr/>
        </p:nvGrpSpPr>
        <p:grpSpPr>
          <a:xfrm rot="10800000">
            <a:off x="501415" y="444323"/>
            <a:ext cx="751588" cy="276028"/>
            <a:chOff x="571942" y="402375"/>
            <a:chExt cx="571376" cy="209795"/>
          </a:xfrm>
        </p:grpSpPr>
        <p:sp>
          <p:nvSpPr>
            <p:cNvPr id="993" name="Google Shape;993;p17"/>
            <p:cNvSpPr/>
            <p:nvPr/>
          </p:nvSpPr>
          <p:spPr>
            <a:xfrm>
              <a:off x="571942" y="402375"/>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7"/>
            <p:cNvSpPr/>
            <p:nvPr/>
          </p:nvSpPr>
          <p:spPr>
            <a:xfrm>
              <a:off x="737601" y="402375"/>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903260" y="402375"/>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7"/>
            <p:cNvSpPr/>
            <p:nvPr/>
          </p:nvSpPr>
          <p:spPr>
            <a:xfrm>
              <a:off x="1068919" y="402375"/>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571942" y="535970"/>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737601" y="535970"/>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7"/>
            <p:cNvSpPr/>
            <p:nvPr/>
          </p:nvSpPr>
          <p:spPr>
            <a:xfrm>
              <a:off x="903260" y="535970"/>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7"/>
            <p:cNvSpPr/>
            <p:nvPr/>
          </p:nvSpPr>
          <p:spPr>
            <a:xfrm>
              <a:off x="1068919" y="535970"/>
              <a:ext cx="74400" cy="76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17"/>
          <p:cNvGrpSpPr/>
          <p:nvPr/>
        </p:nvGrpSpPr>
        <p:grpSpPr>
          <a:xfrm>
            <a:off x="7524650" y="0"/>
            <a:ext cx="1088100" cy="5118292"/>
            <a:chOff x="6209475" y="12725"/>
            <a:chExt cx="1088100" cy="5118292"/>
          </a:xfrm>
        </p:grpSpPr>
        <p:sp>
          <p:nvSpPr>
            <p:cNvPr id="1002" name="Google Shape;1002;p17"/>
            <p:cNvSpPr/>
            <p:nvPr/>
          </p:nvSpPr>
          <p:spPr>
            <a:xfrm rot="-3822">
              <a:off x="6218175" y="13325"/>
              <a:ext cx="1079401" cy="5115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3" name="Google Shape;1003;p17"/>
            <p:cNvCxnSpPr/>
            <p:nvPr/>
          </p:nvCxnSpPr>
          <p:spPr>
            <a:xfrm flipH="1">
              <a:off x="6209475" y="12838"/>
              <a:ext cx="8700" cy="5118179"/>
            </a:xfrm>
            <a:prstGeom prst="straightConnector1">
              <a:avLst/>
            </a:prstGeom>
            <a:noFill/>
            <a:ln w="9525" cap="flat" cmpd="sng">
              <a:solidFill>
                <a:schemeClr val="lt2"/>
              </a:solidFill>
              <a:prstDash val="solid"/>
              <a:round/>
              <a:headEnd type="none" w="med" len="med"/>
              <a:tailEnd type="none" w="med" len="med"/>
            </a:ln>
          </p:spPr>
        </p:cxnSp>
        <p:cxnSp>
          <p:nvCxnSpPr>
            <p:cNvPr id="1004" name="Google Shape;1004;p17"/>
            <p:cNvCxnSpPr/>
            <p:nvPr/>
          </p:nvCxnSpPr>
          <p:spPr>
            <a:xfrm flipH="1">
              <a:off x="6363675" y="12838"/>
              <a:ext cx="8700" cy="5118179"/>
            </a:xfrm>
            <a:prstGeom prst="straightConnector1">
              <a:avLst/>
            </a:prstGeom>
            <a:noFill/>
            <a:ln w="9525" cap="flat" cmpd="sng">
              <a:solidFill>
                <a:schemeClr val="lt2"/>
              </a:solidFill>
              <a:prstDash val="solid"/>
              <a:round/>
              <a:headEnd type="none" w="med" len="med"/>
              <a:tailEnd type="none" w="med" len="med"/>
            </a:ln>
          </p:spPr>
        </p:cxnSp>
        <p:cxnSp>
          <p:nvCxnSpPr>
            <p:cNvPr id="1005" name="Google Shape;1005;p17"/>
            <p:cNvCxnSpPr/>
            <p:nvPr/>
          </p:nvCxnSpPr>
          <p:spPr>
            <a:xfrm flipH="1">
              <a:off x="6517875" y="12838"/>
              <a:ext cx="8700" cy="5118179"/>
            </a:xfrm>
            <a:prstGeom prst="straightConnector1">
              <a:avLst/>
            </a:prstGeom>
            <a:noFill/>
            <a:ln w="9525" cap="flat" cmpd="sng">
              <a:solidFill>
                <a:schemeClr val="lt2"/>
              </a:solidFill>
              <a:prstDash val="solid"/>
              <a:round/>
              <a:headEnd type="none" w="med" len="med"/>
              <a:tailEnd type="none" w="med" len="med"/>
            </a:ln>
          </p:spPr>
        </p:cxnSp>
        <p:cxnSp>
          <p:nvCxnSpPr>
            <p:cNvPr id="1006" name="Google Shape;1006;p17"/>
            <p:cNvCxnSpPr/>
            <p:nvPr/>
          </p:nvCxnSpPr>
          <p:spPr>
            <a:xfrm flipH="1">
              <a:off x="6672075" y="12838"/>
              <a:ext cx="8700" cy="5118179"/>
            </a:xfrm>
            <a:prstGeom prst="straightConnector1">
              <a:avLst/>
            </a:prstGeom>
            <a:noFill/>
            <a:ln w="9525" cap="flat" cmpd="sng">
              <a:solidFill>
                <a:schemeClr val="lt2"/>
              </a:solidFill>
              <a:prstDash val="solid"/>
              <a:round/>
              <a:headEnd type="none" w="med" len="med"/>
              <a:tailEnd type="none" w="med" len="med"/>
            </a:ln>
          </p:spPr>
        </p:cxnSp>
        <p:cxnSp>
          <p:nvCxnSpPr>
            <p:cNvPr id="1007" name="Google Shape;1007;p17"/>
            <p:cNvCxnSpPr/>
            <p:nvPr/>
          </p:nvCxnSpPr>
          <p:spPr>
            <a:xfrm flipH="1">
              <a:off x="6826275" y="12838"/>
              <a:ext cx="8700" cy="5118179"/>
            </a:xfrm>
            <a:prstGeom prst="straightConnector1">
              <a:avLst/>
            </a:prstGeom>
            <a:noFill/>
            <a:ln w="9525" cap="flat" cmpd="sng">
              <a:solidFill>
                <a:schemeClr val="lt2"/>
              </a:solidFill>
              <a:prstDash val="solid"/>
              <a:round/>
              <a:headEnd type="none" w="med" len="med"/>
              <a:tailEnd type="none" w="med" len="med"/>
            </a:ln>
          </p:spPr>
        </p:cxnSp>
        <p:cxnSp>
          <p:nvCxnSpPr>
            <p:cNvPr id="1008" name="Google Shape;1008;p17"/>
            <p:cNvCxnSpPr/>
            <p:nvPr/>
          </p:nvCxnSpPr>
          <p:spPr>
            <a:xfrm flipH="1">
              <a:off x="6980475" y="12838"/>
              <a:ext cx="8700" cy="5118179"/>
            </a:xfrm>
            <a:prstGeom prst="straightConnector1">
              <a:avLst/>
            </a:prstGeom>
            <a:noFill/>
            <a:ln w="9525" cap="flat" cmpd="sng">
              <a:solidFill>
                <a:schemeClr val="lt2"/>
              </a:solidFill>
              <a:prstDash val="solid"/>
              <a:round/>
              <a:headEnd type="none" w="med" len="med"/>
              <a:tailEnd type="none" w="med" len="med"/>
            </a:ln>
          </p:spPr>
        </p:cxnSp>
        <p:cxnSp>
          <p:nvCxnSpPr>
            <p:cNvPr id="1009" name="Google Shape;1009;p17"/>
            <p:cNvCxnSpPr/>
            <p:nvPr/>
          </p:nvCxnSpPr>
          <p:spPr>
            <a:xfrm flipH="1">
              <a:off x="7134675" y="12838"/>
              <a:ext cx="8700" cy="5118179"/>
            </a:xfrm>
            <a:prstGeom prst="straightConnector1">
              <a:avLst/>
            </a:prstGeom>
            <a:noFill/>
            <a:ln w="9525" cap="flat" cmpd="sng">
              <a:solidFill>
                <a:schemeClr val="lt2"/>
              </a:solidFill>
              <a:prstDash val="solid"/>
              <a:round/>
              <a:headEnd type="none" w="med" len="med"/>
              <a:tailEnd type="none" w="med" len="med"/>
            </a:ln>
          </p:spPr>
        </p:cxnSp>
        <p:cxnSp>
          <p:nvCxnSpPr>
            <p:cNvPr id="1010" name="Google Shape;1010;p17"/>
            <p:cNvCxnSpPr/>
            <p:nvPr/>
          </p:nvCxnSpPr>
          <p:spPr>
            <a:xfrm flipH="1">
              <a:off x="7288875" y="12838"/>
              <a:ext cx="8700" cy="5118179"/>
            </a:xfrm>
            <a:prstGeom prst="straightConnector1">
              <a:avLst/>
            </a:prstGeom>
            <a:noFill/>
            <a:ln w="9525" cap="flat" cmpd="sng">
              <a:solidFill>
                <a:schemeClr val="lt2"/>
              </a:solidFill>
              <a:prstDash val="solid"/>
              <a:round/>
              <a:headEnd type="none" w="med" len="med"/>
              <a:tailEnd type="none" w="med" len="med"/>
            </a:ln>
          </p:spPr>
        </p:cxnSp>
      </p:grpSp>
      <p:grpSp>
        <p:nvGrpSpPr>
          <p:cNvPr id="1011" name="Google Shape;1011;p17"/>
          <p:cNvGrpSpPr/>
          <p:nvPr/>
        </p:nvGrpSpPr>
        <p:grpSpPr>
          <a:xfrm>
            <a:off x="7265053" y="4137172"/>
            <a:ext cx="687583" cy="638633"/>
            <a:chOff x="2797467" y="161118"/>
            <a:chExt cx="1396959" cy="1297507"/>
          </a:xfrm>
        </p:grpSpPr>
        <p:sp>
          <p:nvSpPr>
            <p:cNvPr id="1012" name="Google Shape;1012;p17"/>
            <p:cNvSpPr/>
            <p:nvPr/>
          </p:nvSpPr>
          <p:spPr>
            <a:xfrm>
              <a:off x="2797467" y="161118"/>
              <a:ext cx="256200" cy="26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7"/>
            <p:cNvSpPr/>
            <p:nvPr/>
          </p:nvSpPr>
          <p:spPr>
            <a:xfrm>
              <a:off x="3367846" y="161118"/>
              <a:ext cx="256200" cy="26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7"/>
            <p:cNvSpPr/>
            <p:nvPr/>
          </p:nvSpPr>
          <p:spPr>
            <a:xfrm>
              <a:off x="3938226" y="161118"/>
              <a:ext cx="256200" cy="26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7"/>
            <p:cNvSpPr/>
            <p:nvPr/>
          </p:nvSpPr>
          <p:spPr>
            <a:xfrm>
              <a:off x="2797467" y="678550"/>
              <a:ext cx="256200" cy="26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7"/>
            <p:cNvSpPr/>
            <p:nvPr/>
          </p:nvSpPr>
          <p:spPr>
            <a:xfrm>
              <a:off x="3367821" y="678550"/>
              <a:ext cx="256200" cy="26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7"/>
            <p:cNvSpPr/>
            <p:nvPr/>
          </p:nvSpPr>
          <p:spPr>
            <a:xfrm>
              <a:off x="3938201" y="678550"/>
              <a:ext cx="256200" cy="26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7"/>
            <p:cNvSpPr/>
            <p:nvPr/>
          </p:nvSpPr>
          <p:spPr>
            <a:xfrm>
              <a:off x="2797467" y="1196125"/>
              <a:ext cx="256200" cy="26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7"/>
            <p:cNvSpPr/>
            <p:nvPr/>
          </p:nvSpPr>
          <p:spPr>
            <a:xfrm>
              <a:off x="3367821" y="1196125"/>
              <a:ext cx="256200" cy="26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7"/>
            <p:cNvSpPr/>
            <p:nvPr/>
          </p:nvSpPr>
          <p:spPr>
            <a:xfrm>
              <a:off x="3938201" y="1196125"/>
              <a:ext cx="256200" cy="262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21"/>
        <p:cNvGrpSpPr/>
        <p:nvPr/>
      </p:nvGrpSpPr>
      <p:grpSpPr>
        <a:xfrm>
          <a:off x="0" y="0"/>
          <a:ext cx="0" cy="0"/>
          <a:chOff x="0" y="0"/>
          <a:chExt cx="0" cy="0"/>
        </a:xfrm>
      </p:grpSpPr>
      <p:grpSp>
        <p:nvGrpSpPr>
          <p:cNvPr id="1022" name="Google Shape;1022;p18"/>
          <p:cNvGrpSpPr/>
          <p:nvPr/>
        </p:nvGrpSpPr>
        <p:grpSpPr>
          <a:xfrm>
            <a:off x="81300" y="-39450"/>
            <a:ext cx="8952300" cy="5222400"/>
            <a:chOff x="81300" y="-39450"/>
            <a:chExt cx="8952300" cy="5222400"/>
          </a:xfrm>
        </p:grpSpPr>
        <p:cxnSp>
          <p:nvCxnSpPr>
            <p:cNvPr id="1023" name="Google Shape;1023;p18"/>
            <p:cNvCxnSpPr/>
            <p:nvPr/>
          </p:nvCxnSpPr>
          <p:spPr>
            <a:xfrm flipH="1">
              <a:off x="81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24" name="Google Shape;1024;p18"/>
            <p:cNvCxnSpPr/>
            <p:nvPr/>
          </p:nvCxnSpPr>
          <p:spPr>
            <a:xfrm flipH="1">
              <a:off x="23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25" name="Google Shape;1025;p18"/>
            <p:cNvCxnSpPr/>
            <p:nvPr/>
          </p:nvCxnSpPr>
          <p:spPr>
            <a:xfrm flipH="1">
              <a:off x="38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26" name="Google Shape;1026;p18"/>
            <p:cNvCxnSpPr/>
            <p:nvPr/>
          </p:nvCxnSpPr>
          <p:spPr>
            <a:xfrm flipH="1">
              <a:off x="54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27" name="Google Shape;1027;p18"/>
            <p:cNvCxnSpPr/>
            <p:nvPr/>
          </p:nvCxnSpPr>
          <p:spPr>
            <a:xfrm flipH="1">
              <a:off x="69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28" name="Google Shape;1028;p18"/>
            <p:cNvCxnSpPr/>
            <p:nvPr/>
          </p:nvCxnSpPr>
          <p:spPr>
            <a:xfrm flipH="1">
              <a:off x="85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29" name="Google Shape;1029;p18"/>
            <p:cNvCxnSpPr/>
            <p:nvPr/>
          </p:nvCxnSpPr>
          <p:spPr>
            <a:xfrm flipH="1">
              <a:off x="100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30" name="Google Shape;1030;p18"/>
            <p:cNvCxnSpPr/>
            <p:nvPr/>
          </p:nvCxnSpPr>
          <p:spPr>
            <a:xfrm flipH="1">
              <a:off x="116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31" name="Google Shape;1031;p18"/>
            <p:cNvCxnSpPr/>
            <p:nvPr/>
          </p:nvCxnSpPr>
          <p:spPr>
            <a:xfrm flipH="1">
              <a:off x="1314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32" name="Google Shape;1032;p18"/>
            <p:cNvCxnSpPr/>
            <p:nvPr/>
          </p:nvCxnSpPr>
          <p:spPr>
            <a:xfrm flipH="1">
              <a:off x="1469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33" name="Google Shape;1033;p18"/>
            <p:cNvCxnSpPr/>
            <p:nvPr/>
          </p:nvCxnSpPr>
          <p:spPr>
            <a:xfrm flipH="1">
              <a:off x="1623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34" name="Google Shape;1034;p18"/>
            <p:cNvCxnSpPr/>
            <p:nvPr/>
          </p:nvCxnSpPr>
          <p:spPr>
            <a:xfrm flipH="1">
              <a:off x="1777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35" name="Google Shape;1035;p18"/>
            <p:cNvCxnSpPr/>
            <p:nvPr/>
          </p:nvCxnSpPr>
          <p:spPr>
            <a:xfrm flipH="1">
              <a:off x="1931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36" name="Google Shape;1036;p18"/>
            <p:cNvCxnSpPr/>
            <p:nvPr/>
          </p:nvCxnSpPr>
          <p:spPr>
            <a:xfrm flipH="1">
              <a:off x="2085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37" name="Google Shape;1037;p18"/>
            <p:cNvCxnSpPr/>
            <p:nvPr/>
          </p:nvCxnSpPr>
          <p:spPr>
            <a:xfrm flipH="1">
              <a:off x="2240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38" name="Google Shape;1038;p18"/>
            <p:cNvCxnSpPr/>
            <p:nvPr/>
          </p:nvCxnSpPr>
          <p:spPr>
            <a:xfrm flipH="1">
              <a:off x="2394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39" name="Google Shape;1039;p18"/>
            <p:cNvCxnSpPr/>
            <p:nvPr/>
          </p:nvCxnSpPr>
          <p:spPr>
            <a:xfrm flipH="1">
              <a:off x="2548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40" name="Google Shape;1040;p18"/>
            <p:cNvCxnSpPr/>
            <p:nvPr/>
          </p:nvCxnSpPr>
          <p:spPr>
            <a:xfrm flipH="1">
              <a:off x="2702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41" name="Google Shape;1041;p18"/>
            <p:cNvCxnSpPr/>
            <p:nvPr/>
          </p:nvCxnSpPr>
          <p:spPr>
            <a:xfrm flipH="1">
              <a:off x="2856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42" name="Google Shape;1042;p18"/>
            <p:cNvCxnSpPr/>
            <p:nvPr/>
          </p:nvCxnSpPr>
          <p:spPr>
            <a:xfrm flipH="1">
              <a:off x="3011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43" name="Google Shape;1043;p18"/>
            <p:cNvCxnSpPr/>
            <p:nvPr/>
          </p:nvCxnSpPr>
          <p:spPr>
            <a:xfrm flipH="1">
              <a:off x="3165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44" name="Google Shape;1044;p18"/>
            <p:cNvCxnSpPr/>
            <p:nvPr/>
          </p:nvCxnSpPr>
          <p:spPr>
            <a:xfrm flipH="1">
              <a:off x="3319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45" name="Google Shape;1045;p18"/>
            <p:cNvCxnSpPr/>
            <p:nvPr/>
          </p:nvCxnSpPr>
          <p:spPr>
            <a:xfrm flipH="1">
              <a:off x="3473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46" name="Google Shape;1046;p18"/>
            <p:cNvCxnSpPr/>
            <p:nvPr/>
          </p:nvCxnSpPr>
          <p:spPr>
            <a:xfrm flipH="1">
              <a:off x="3627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47" name="Google Shape;1047;p18"/>
            <p:cNvCxnSpPr/>
            <p:nvPr/>
          </p:nvCxnSpPr>
          <p:spPr>
            <a:xfrm flipH="1">
              <a:off x="3782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48" name="Google Shape;1048;p18"/>
            <p:cNvCxnSpPr/>
            <p:nvPr/>
          </p:nvCxnSpPr>
          <p:spPr>
            <a:xfrm flipH="1">
              <a:off x="3936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49" name="Google Shape;1049;p18"/>
            <p:cNvCxnSpPr/>
            <p:nvPr/>
          </p:nvCxnSpPr>
          <p:spPr>
            <a:xfrm flipH="1">
              <a:off x="4090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50" name="Google Shape;1050;p18"/>
            <p:cNvCxnSpPr/>
            <p:nvPr/>
          </p:nvCxnSpPr>
          <p:spPr>
            <a:xfrm flipH="1">
              <a:off x="4244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51" name="Google Shape;1051;p18"/>
            <p:cNvCxnSpPr/>
            <p:nvPr/>
          </p:nvCxnSpPr>
          <p:spPr>
            <a:xfrm flipH="1">
              <a:off x="4398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52" name="Google Shape;1052;p18"/>
            <p:cNvCxnSpPr/>
            <p:nvPr/>
          </p:nvCxnSpPr>
          <p:spPr>
            <a:xfrm flipH="1">
              <a:off x="4553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53" name="Google Shape;1053;p18"/>
            <p:cNvCxnSpPr/>
            <p:nvPr/>
          </p:nvCxnSpPr>
          <p:spPr>
            <a:xfrm flipH="1">
              <a:off x="4707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54" name="Google Shape;1054;p18"/>
            <p:cNvCxnSpPr/>
            <p:nvPr/>
          </p:nvCxnSpPr>
          <p:spPr>
            <a:xfrm flipH="1">
              <a:off x="4861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55" name="Google Shape;1055;p18"/>
            <p:cNvCxnSpPr/>
            <p:nvPr/>
          </p:nvCxnSpPr>
          <p:spPr>
            <a:xfrm flipH="1">
              <a:off x="5015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56" name="Google Shape;1056;p18"/>
            <p:cNvCxnSpPr/>
            <p:nvPr/>
          </p:nvCxnSpPr>
          <p:spPr>
            <a:xfrm flipH="1">
              <a:off x="5169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57" name="Google Shape;1057;p18"/>
            <p:cNvCxnSpPr/>
            <p:nvPr/>
          </p:nvCxnSpPr>
          <p:spPr>
            <a:xfrm flipH="1">
              <a:off x="5324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58" name="Google Shape;1058;p18"/>
            <p:cNvCxnSpPr/>
            <p:nvPr/>
          </p:nvCxnSpPr>
          <p:spPr>
            <a:xfrm flipH="1">
              <a:off x="5478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59" name="Google Shape;1059;p18"/>
            <p:cNvCxnSpPr/>
            <p:nvPr/>
          </p:nvCxnSpPr>
          <p:spPr>
            <a:xfrm flipH="1">
              <a:off x="5632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60" name="Google Shape;1060;p18"/>
            <p:cNvCxnSpPr/>
            <p:nvPr/>
          </p:nvCxnSpPr>
          <p:spPr>
            <a:xfrm flipH="1">
              <a:off x="5786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61" name="Google Shape;1061;p18"/>
            <p:cNvCxnSpPr/>
            <p:nvPr/>
          </p:nvCxnSpPr>
          <p:spPr>
            <a:xfrm flipH="1">
              <a:off x="5940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62" name="Google Shape;1062;p18"/>
            <p:cNvCxnSpPr/>
            <p:nvPr/>
          </p:nvCxnSpPr>
          <p:spPr>
            <a:xfrm flipH="1">
              <a:off x="6095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63" name="Google Shape;1063;p18"/>
            <p:cNvCxnSpPr/>
            <p:nvPr/>
          </p:nvCxnSpPr>
          <p:spPr>
            <a:xfrm flipH="1">
              <a:off x="6249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64" name="Google Shape;1064;p18"/>
            <p:cNvCxnSpPr/>
            <p:nvPr/>
          </p:nvCxnSpPr>
          <p:spPr>
            <a:xfrm flipH="1">
              <a:off x="6403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65" name="Google Shape;1065;p18"/>
            <p:cNvCxnSpPr/>
            <p:nvPr/>
          </p:nvCxnSpPr>
          <p:spPr>
            <a:xfrm flipH="1">
              <a:off x="6557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66" name="Google Shape;1066;p18"/>
            <p:cNvCxnSpPr/>
            <p:nvPr/>
          </p:nvCxnSpPr>
          <p:spPr>
            <a:xfrm flipH="1">
              <a:off x="6711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67" name="Google Shape;1067;p18"/>
            <p:cNvCxnSpPr/>
            <p:nvPr/>
          </p:nvCxnSpPr>
          <p:spPr>
            <a:xfrm flipH="1">
              <a:off x="6866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68" name="Google Shape;1068;p18"/>
            <p:cNvCxnSpPr/>
            <p:nvPr/>
          </p:nvCxnSpPr>
          <p:spPr>
            <a:xfrm flipH="1">
              <a:off x="7020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69" name="Google Shape;1069;p18"/>
            <p:cNvCxnSpPr/>
            <p:nvPr/>
          </p:nvCxnSpPr>
          <p:spPr>
            <a:xfrm flipH="1">
              <a:off x="7174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70" name="Google Shape;1070;p18"/>
            <p:cNvCxnSpPr/>
            <p:nvPr/>
          </p:nvCxnSpPr>
          <p:spPr>
            <a:xfrm flipH="1">
              <a:off x="7328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71" name="Google Shape;1071;p18"/>
            <p:cNvCxnSpPr/>
            <p:nvPr/>
          </p:nvCxnSpPr>
          <p:spPr>
            <a:xfrm flipH="1">
              <a:off x="7482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72" name="Google Shape;1072;p18"/>
            <p:cNvCxnSpPr/>
            <p:nvPr/>
          </p:nvCxnSpPr>
          <p:spPr>
            <a:xfrm flipH="1">
              <a:off x="7637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73" name="Google Shape;1073;p18"/>
            <p:cNvCxnSpPr/>
            <p:nvPr/>
          </p:nvCxnSpPr>
          <p:spPr>
            <a:xfrm flipH="1">
              <a:off x="7791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74" name="Google Shape;1074;p18"/>
            <p:cNvCxnSpPr/>
            <p:nvPr/>
          </p:nvCxnSpPr>
          <p:spPr>
            <a:xfrm flipH="1">
              <a:off x="7945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75" name="Google Shape;1075;p18"/>
            <p:cNvCxnSpPr/>
            <p:nvPr/>
          </p:nvCxnSpPr>
          <p:spPr>
            <a:xfrm flipH="1">
              <a:off x="8099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76" name="Google Shape;1076;p18"/>
            <p:cNvCxnSpPr/>
            <p:nvPr/>
          </p:nvCxnSpPr>
          <p:spPr>
            <a:xfrm flipH="1">
              <a:off x="8253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77" name="Google Shape;1077;p18"/>
            <p:cNvCxnSpPr/>
            <p:nvPr/>
          </p:nvCxnSpPr>
          <p:spPr>
            <a:xfrm flipH="1">
              <a:off x="8408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78" name="Google Shape;1078;p18"/>
            <p:cNvCxnSpPr/>
            <p:nvPr/>
          </p:nvCxnSpPr>
          <p:spPr>
            <a:xfrm flipH="1">
              <a:off x="8562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79" name="Google Shape;1079;p18"/>
            <p:cNvCxnSpPr/>
            <p:nvPr/>
          </p:nvCxnSpPr>
          <p:spPr>
            <a:xfrm flipH="1">
              <a:off x="8716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80" name="Google Shape;1080;p18"/>
            <p:cNvCxnSpPr/>
            <p:nvPr/>
          </p:nvCxnSpPr>
          <p:spPr>
            <a:xfrm flipH="1">
              <a:off x="8870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081" name="Google Shape;1081;p18"/>
            <p:cNvCxnSpPr/>
            <p:nvPr/>
          </p:nvCxnSpPr>
          <p:spPr>
            <a:xfrm flipH="1">
              <a:off x="9024900" y="-39450"/>
              <a:ext cx="8700" cy="5222400"/>
            </a:xfrm>
            <a:prstGeom prst="straightConnector1">
              <a:avLst/>
            </a:prstGeom>
            <a:noFill/>
            <a:ln w="9525" cap="flat" cmpd="sng">
              <a:solidFill>
                <a:schemeClr val="lt2"/>
              </a:solidFill>
              <a:prstDash val="solid"/>
              <a:round/>
              <a:headEnd type="none" w="med" len="med"/>
              <a:tailEnd type="none" w="med" len="med"/>
            </a:ln>
          </p:spPr>
        </p:cxnSp>
      </p:grpSp>
      <p:grpSp>
        <p:nvGrpSpPr>
          <p:cNvPr id="1082" name="Google Shape;1082;p18"/>
          <p:cNvGrpSpPr/>
          <p:nvPr/>
        </p:nvGrpSpPr>
        <p:grpSpPr>
          <a:xfrm>
            <a:off x="1980345" y="94952"/>
            <a:ext cx="5516653" cy="4953662"/>
            <a:chOff x="2037293" y="146100"/>
            <a:chExt cx="5402657" cy="4851300"/>
          </a:xfrm>
        </p:grpSpPr>
        <p:sp>
          <p:nvSpPr>
            <p:cNvPr id="1083" name="Google Shape;1083;p18"/>
            <p:cNvSpPr/>
            <p:nvPr/>
          </p:nvSpPr>
          <p:spPr>
            <a:xfrm rot="1076513">
              <a:off x="2342000" y="405300"/>
              <a:ext cx="826808" cy="751949"/>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8"/>
            <p:cNvSpPr/>
            <p:nvPr/>
          </p:nvSpPr>
          <p:spPr>
            <a:xfrm rot="-1026807">
              <a:off x="5994364" y="3404925"/>
              <a:ext cx="1295772" cy="1213501"/>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8"/>
            <p:cNvSpPr/>
            <p:nvPr/>
          </p:nvSpPr>
          <p:spPr>
            <a:xfrm>
              <a:off x="2037300" y="146100"/>
              <a:ext cx="5069400" cy="485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 name="Google Shape;1086;p18"/>
            <p:cNvGrpSpPr/>
            <p:nvPr/>
          </p:nvGrpSpPr>
          <p:grpSpPr>
            <a:xfrm>
              <a:off x="2037293" y="668728"/>
              <a:ext cx="613029" cy="225089"/>
              <a:chOff x="571942" y="402375"/>
              <a:chExt cx="571376" cy="209795"/>
            </a:xfrm>
          </p:grpSpPr>
          <p:sp>
            <p:nvSpPr>
              <p:cNvPr id="1087" name="Google Shape;1087;p18"/>
              <p:cNvSpPr/>
              <p:nvPr/>
            </p:nvSpPr>
            <p:spPr>
              <a:xfrm>
                <a:off x="571942" y="402375"/>
                <a:ext cx="74400" cy="7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8"/>
              <p:cNvSpPr/>
              <p:nvPr/>
            </p:nvSpPr>
            <p:spPr>
              <a:xfrm>
                <a:off x="737601" y="402375"/>
                <a:ext cx="74400" cy="7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8"/>
              <p:cNvSpPr/>
              <p:nvPr/>
            </p:nvSpPr>
            <p:spPr>
              <a:xfrm>
                <a:off x="903260" y="402375"/>
                <a:ext cx="74400" cy="7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8"/>
              <p:cNvSpPr/>
              <p:nvPr/>
            </p:nvSpPr>
            <p:spPr>
              <a:xfrm>
                <a:off x="1068919" y="402375"/>
                <a:ext cx="74400" cy="7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8"/>
              <p:cNvSpPr/>
              <p:nvPr/>
            </p:nvSpPr>
            <p:spPr>
              <a:xfrm>
                <a:off x="571942" y="535970"/>
                <a:ext cx="74400" cy="7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8"/>
              <p:cNvSpPr/>
              <p:nvPr/>
            </p:nvSpPr>
            <p:spPr>
              <a:xfrm>
                <a:off x="737601" y="535970"/>
                <a:ext cx="74400" cy="7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8"/>
              <p:cNvSpPr/>
              <p:nvPr/>
            </p:nvSpPr>
            <p:spPr>
              <a:xfrm>
                <a:off x="903260" y="535970"/>
                <a:ext cx="74400" cy="7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8"/>
              <p:cNvSpPr/>
              <p:nvPr/>
            </p:nvSpPr>
            <p:spPr>
              <a:xfrm>
                <a:off x="1068919" y="535970"/>
                <a:ext cx="74400" cy="76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18"/>
            <p:cNvGrpSpPr/>
            <p:nvPr/>
          </p:nvGrpSpPr>
          <p:grpSpPr>
            <a:xfrm rot="-4419002">
              <a:off x="6192289" y="3858605"/>
              <a:ext cx="570686" cy="530058"/>
              <a:chOff x="2797467" y="161118"/>
              <a:chExt cx="1396959" cy="1297507"/>
            </a:xfrm>
          </p:grpSpPr>
          <p:sp>
            <p:nvSpPr>
              <p:cNvPr id="1096" name="Google Shape;1096;p18"/>
              <p:cNvSpPr/>
              <p:nvPr/>
            </p:nvSpPr>
            <p:spPr>
              <a:xfrm>
                <a:off x="2797467" y="161118"/>
                <a:ext cx="256200" cy="262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8"/>
              <p:cNvSpPr/>
              <p:nvPr/>
            </p:nvSpPr>
            <p:spPr>
              <a:xfrm>
                <a:off x="3367846" y="161118"/>
                <a:ext cx="256200" cy="262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8"/>
              <p:cNvSpPr/>
              <p:nvPr/>
            </p:nvSpPr>
            <p:spPr>
              <a:xfrm>
                <a:off x="3938226" y="161118"/>
                <a:ext cx="256200" cy="262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8"/>
              <p:cNvSpPr/>
              <p:nvPr/>
            </p:nvSpPr>
            <p:spPr>
              <a:xfrm>
                <a:off x="2797467" y="678550"/>
                <a:ext cx="256200" cy="262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8"/>
              <p:cNvSpPr/>
              <p:nvPr/>
            </p:nvSpPr>
            <p:spPr>
              <a:xfrm>
                <a:off x="3367821" y="678550"/>
                <a:ext cx="256200" cy="262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8"/>
              <p:cNvSpPr/>
              <p:nvPr/>
            </p:nvSpPr>
            <p:spPr>
              <a:xfrm>
                <a:off x="3938201" y="678550"/>
                <a:ext cx="256200" cy="262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8"/>
              <p:cNvSpPr/>
              <p:nvPr/>
            </p:nvSpPr>
            <p:spPr>
              <a:xfrm>
                <a:off x="2797467" y="1196125"/>
                <a:ext cx="256200" cy="262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8"/>
              <p:cNvSpPr/>
              <p:nvPr/>
            </p:nvSpPr>
            <p:spPr>
              <a:xfrm>
                <a:off x="3367821" y="1196125"/>
                <a:ext cx="256200" cy="262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8"/>
              <p:cNvSpPr/>
              <p:nvPr/>
            </p:nvSpPr>
            <p:spPr>
              <a:xfrm>
                <a:off x="3938201" y="1196125"/>
                <a:ext cx="256200" cy="262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05" name="Google Shape;1105;p18"/>
          <p:cNvSpPr txBox="1">
            <a:spLocks noGrp="1"/>
          </p:cNvSpPr>
          <p:nvPr>
            <p:ph type="title"/>
          </p:nvPr>
        </p:nvSpPr>
        <p:spPr>
          <a:xfrm>
            <a:off x="1332300" y="1369351"/>
            <a:ext cx="6479400" cy="240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100" b="1">
                <a:latin typeface="IBM Plex Sans"/>
                <a:ea typeface="IBM Plex Sans"/>
                <a:cs typeface="IBM Plex Sans"/>
                <a:sym typeface="IBM Plex Sans"/>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IBM Plex Sans SemiBold"/>
              <a:buNone/>
              <a:defRPr sz="2800">
                <a:solidFill>
                  <a:schemeClr val="lt1"/>
                </a:solidFill>
                <a:latin typeface="IBM Plex Sans SemiBold"/>
                <a:ea typeface="IBM Plex Sans SemiBold"/>
                <a:cs typeface="IBM Plex Sans SemiBold"/>
                <a:sym typeface="IBM Plex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Roboto Slab"/>
              <a:buChar char="●"/>
              <a:defRPr>
                <a:solidFill>
                  <a:schemeClr val="lt1"/>
                </a:solidFill>
                <a:latin typeface="Roboto Slab"/>
                <a:ea typeface="Roboto Slab"/>
                <a:cs typeface="Roboto Slab"/>
                <a:sym typeface="Roboto Slab"/>
              </a:defRPr>
            </a:lvl1pPr>
            <a:lvl2pPr marL="914400" lvl="1" indent="-317500">
              <a:lnSpc>
                <a:spcPct val="115000"/>
              </a:lnSpc>
              <a:spcBef>
                <a:spcPts val="1600"/>
              </a:spcBef>
              <a:spcAft>
                <a:spcPts val="0"/>
              </a:spcAft>
              <a:buClr>
                <a:schemeClr val="lt1"/>
              </a:buClr>
              <a:buSzPts val="1400"/>
              <a:buFont typeface="Roboto Slab"/>
              <a:buChar char="○"/>
              <a:defRPr>
                <a:solidFill>
                  <a:schemeClr val="lt1"/>
                </a:solidFill>
                <a:latin typeface="Roboto Slab"/>
                <a:ea typeface="Roboto Slab"/>
                <a:cs typeface="Roboto Slab"/>
                <a:sym typeface="Roboto Slab"/>
              </a:defRPr>
            </a:lvl2pPr>
            <a:lvl3pPr marL="1371600" lvl="2" indent="-317500">
              <a:lnSpc>
                <a:spcPct val="115000"/>
              </a:lnSpc>
              <a:spcBef>
                <a:spcPts val="1600"/>
              </a:spcBef>
              <a:spcAft>
                <a:spcPts val="0"/>
              </a:spcAft>
              <a:buClr>
                <a:schemeClr val="lt1"/>
              </a:buClr>
              <a:buSzPts val="1400"/>
              <a:buFont typeface="Roboto Slab"/>
              <a:buChar char="■"/>
              <a:defRPr>
                <a:solidFill>
                  <a:schemeClr val="lt1"/>
                </a:solidFill>
                <a:latin typeface="Roboto Slab"/>
                <a:ea typeface="Roboto Slab"/>
                <a:cs typeface="Roboto Slab"/>
                <a:sym typeface="Roboto Slab"/>
              </a:defRPr>
            </a:lvl3pPr>
            <a:lvl4pPr marL="1828800" lvl="3" indent="-317500">
              <a:lnSpc>
                <a:spcPct val="115000"/>
              </a:lnSpc>
              <a:spcBef>
                <a:spcPts val="1600"/>
              </a:spcBef>
              <a:spcAft>
                <a:spcPts val="0"/>
              </a:spcAft>
              <a:buClr>
                <a:schemeClr val="lt1"/>
              </a:buClr>
              <a:buSzPts val="1400"/>
              <a:buFont typeface="Roboto Slab"/>
              <a:buChar char="●"/>
              <a:defRPr>
                <a:solidFill>
                  <a:schemeClr val="lt1"/>
                </a:solidFill>
                <a:latin typeface="Roboto Slab"/>
                <a:ea typeface="Roboto Slab"/>
                <a:cs typeface="Roboto Slab"/>
                <a:sym typeface="Roboto Slab"/>
              </a:defRPr>
            </a:lvl4pPr>
            <a:lvl5pPr marL="2286000" lvl="4" indent="-317500">
              <a:lnSpc>
                <a:spcPct val="115000"/>
              </a:lnSpc>
              <a:spcBef>
                <a:spcPts val="1600"/>
              </a:spcBef>
              <a:spcAft>
                <a:spcPts val="0"/>
              </a:spcAft>
              <a:buClr>
                <a:schemeClr val="lt1"/>
              </a:buClr>
              <a:buSzPts val="1400"/>
              <a:buFont typeface="Roboto Slab"/>
              <a:buChar char="○"/>
              <a:defRPr>
                <a:solidFill>
                  <a:schemeClr val="lt1"/>
                </a:solidFill>
                <a:latin typeface="Roboto Slab"/>
                <a:ea typeface="Roboto Slab"/>
                <a:cs typeface="Roboto Slab"/>
                <a:sym typeface="Roboto Slab"/>
              </a:defRPr>
            </a:lvl5pPr>
            <a:lvl6pPr marL="2743200" lvl="5" indent="-317500">
              <a:lnSpc>
                <a:spcPct val="115000"/>
              </a:lnSpc>
              <a:spcBef>
                <a:spcPts val="1600"/>
              </a:spcBef>
              <a:spcAft>
                <a:spcPts val="0"/>
              </a:spcAft>
              <a:buClr>
                <a:schemeClr val="lt1"/>
              </a:buClr>
              <a:buSzPts val="1400"/>
              <a:buFont typeface="Roboto Slab"/>
              <a:buChar char="■"/>
              <a:defRPr>
                <a:solidFill>
                  <a:schemeClr val="lt1"/>
                </a:solidFill>
                <a:latin typeface="Roboto Slab"/>
                <a:ea typeface="Roboto Slab"/>
                <a:cs typeface="Roboto Slab"/>
                <a:sym typeface="Roboto Slab"/>
              </a:defRPr>
            </a:lvl6pPr>
            <a:lvl7pPr marL="3200400" lvl="6" indent="-330200">
              <a:lnSpc>
                <a:spcPct val="115000"/>
              </a:lnSpc>
              <a:spcBef>
                <a:spcPts val="1600"/>
              </a:spcBef>
              <a:spcAft>
                <a:spcPts val="0"/>
              </a:spcAft>
              <a:buClr>
                <a:schemeClr val="lt1"/>
              </a:buClr>
              <a:buSzPts val="1600"/>
              <a:buFont typeface="Roboto Slab"/>
              <a:buChar char="●"/>
              <a:defRPr sz="1600">
                <a:solidFill>
                  <a:schemeClr val="lt1"/>
                </a:solidFill>
                <a:latin typeface="Roboto Slab"/>
                <a:ea typeface="Roboto Slab"/>
                <a:cs typeface="Roboto Slab"/>
                <a:sym typeface="Roboto Slab"/>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6" r:id="rId5"/>
    <p:sldLayoutId id="2147483661" r:id="rId6"/>
    <p:sldLayoutId id="2147483662" r:id="rId7"/>
    <p:sldLayoutId id="2147483663" r:id="rId8"/>
    <p:sldLayoutId id="2147483664" r:id="rId9"/>
    <p:sldLayoutId id="2147483669" r:id="rId10"/>
    <p:sldLayoutId id="2147483670" r:id="rId11"/>
    <p:sldLayoutId id="2147483672" r:id="rId12"/>
    <p:sldLayoutId id="2147483675" r:id="rId13"/>
    <p:sldLayoutId id="214748367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image" Target="../media/image9.jf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image" Target="../media/image11.jfi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biorxiv.org/content/10.1101/085050v2.full" TargetMode="External"/><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hyperlink" Target="https://www.nature.com/articles/s41587-020-0711-0" TargetMode="External"/><Relationship Id="rId5" Type="http://schemas.openxmlformats.org/officeDocument/2006/relationships/hyperlink" Target="https://www.erga-biodiversity.eu/" TargetMode="External"/><Relationship Id="rId4" Type="http://schemas.openxmlformats.org/officeDocument/2006/relationships/hyperlink" Target="https://pubmed.ncbi.nlm.nih.gov/27940952/"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Genomics"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en.wikipedia.org/wiki/Epigenomic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3"/>
        <p:cNvGrpSpPr/>
        <p:nvPr/>
      </p:nvGrpSpPr>
      <p:grpSpPr>
        <a:xfrm>
          <a:off x="0" y="0"/>
          <a:ext cx="0" cy="0"/>
          <a:chOff x="0" y="0"/>
          <a:chExt cx="0" cy="0"/>
        </a:xfrm>
      </p:grpSpPr>
      <p:grpSp>
        <p:nvGrpSpPr>
          <p:cNvPr id="1824" name="Google Shape;1824;p33"/>
          <p:cNvGrpSpPr/>
          <p:nvPr/>
        </p:nvGrpSpPr>
        <p:grpSpPr>
          <a:xfrm>
            <a:off x="1391077" y="1169581"/>
            <a:ext cx="6888142" cy="1957158"/>
            <a:chOff x="1178427" y="1461246"/>
            <a:chExt cx="6787140" cy="1246028"/>
          </a:xfrm>
        </p:grpSpPr>
        <p:sp>
          <p:nvSpPr>
            <p:cNvPr id="1825" name="Google Shape;1825;p33"/>
            <p:cNvSpPr/>
            <p:nvPr/>
          </p:nvSpPr>
          <p:spPr>
            <a:xfrm>
              <a:off x="1334875" y="1635760"/>
              <a:ext cx="6630692" cy="1071514"/>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3"/>
            <p:cNvSpPr/>
            <p:nvPr/>
          </p:nvSpPr>
          <p:spPr>
            <a:xfrm>
              <a:off x="1178427" y="1461246"/>
              <a:ext cx="6630692" cy="1109571"/>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7" name="Google Shape;1827;p33"/>
          <p:cNvSpPr txBox="1">
            <a:spLocks noGrp="1"/>
          </p:cNvSpPr>
          <p:nvPr>
            <p:ph type="ctrTitle"/>
          </p:nvPr>
        </p:nvSpPr>
        <p:spPr>
          <a:xfrm>
            <a:off x="966031" y="963024"/>
            <a:ext cx="7151491" cy="195715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 Algorithm Final Project</a:t>
            </a:r>
            <a:endParaRPr sz="5400" dirty="0"/>
          </a:p>
        </p:txBody>
      </p:sp>
      <p:sp>
        <p:nvSpPr>
          <p:cNvPr id="1828" name="Google Shape;1828;p33"/>
          <p:cNvSpPr txBox="1">
            <a:spLocks noGrp="1"/>
          </p:cNvSpPr>
          <p:nvPr>
            <p:ph type="subTitle" idx="1"/>
          </p:nvPr>
        </p:nvSpPr>
        <p:spPr>
          <a:xfrm>
            <a:off x="1521249" y="2934900"/>
            <a:ext cx="6162545" cy="8077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Advanced high-resolution approaches:</a:t>
            </a:r>
          </a:p>
          <a:p>
            <a:pPr marL="0" lvl="0" indent="0" algn="ctr" rtl="0">
              <a:spcBef>
                <a:spcPts val="0"/>
              </a:spcBef>
              <a:spcAft>
                <a:spcPts val="0"/>
              </a:spcAft>
              <a:buNone/>
            </a:pPr>
            <a:r>
              <a:rPr lang="en-US" dirty="0"/>
              <a:t>Human health and biodiversity genomics</a:t>
            </a:r>
            <a:endParaRPr dirty="0"/>
          </a:p>
        </p:txBody>
      </p:sp>
      <p:sp>
        <p:nvSpPr>
          <p:cNvPr id="2" name="TextBox 1">
            <a:extLst>
              <a:ext uri="{FF2B5EF4-FFF2-40B4-BE49-F238E27FC236}">
                <a16:creationId xmlns:a16="http://schemas.microsoft.com/office/drawing/2014/main" id="{85BA751C-E424-4B82-9C7C-0BD39850A9E3}"/>
              </a:ext>
            </a:extLst>
          </p:cNvPr>
          <p:cNvSpPr txBox="1"/>
          <p:nvPr/>
        </p:nvSpPr>
        <p:spPr>
          <a:xfrm flipH="1">
            <a:off x="1391076" y="4217581"/>
            <a:ext cx="4485183" cy="523220"/>
          </a:xfrm>
          <a:prstGeom prst="rect">
            <a:avLst/>
          </a:prstGeom>
          <a:noFill/>
        </p:spPr>
        <p:txBody>
          <a:bodyPr wrap="square" rtlCol="1">
            <a:spAutoFit/>
          </a:bodyPr>
          <a:lstStyle/>
          <a:p>
            <a:r>
              <a:rPr lang="en-US" dirty="0">
                <a:solidFill>
                  <a:schemeClr val="tx2">
                    <a:lumMod val="25000"/>
                  </a:schemeClr>
                </a:solidFill>
                <a:latin typeface="Bahnschrift SemiBold" panose="020B0502040204020203" pitchFamily="34" charset="0"/>
              </a:rPr>
              <a:t>Supervised by: Dr/ Ibrahim El- Semman</a:t>
            </a:r>
          </a:p>
          <a:p>
            <a:r>
              <a:rPr lang="en-US" dirty="0">
                <a:solidFill>
                  <a:schemeClr val="tx2">
                    <a:lumMod val="25000"/>
                  </a:schemeClr>
                </a:solidFill>
                <a:latin typeface="Bahnschrift SemiBold" panose="020B0502040204020203" pitchFamily="34" charset="0"/>
              </a:rPr>
              <a:t>                         Eng/ Nehad Abdelraheem</a:t>
            </a:r>
            <a:endParaRPr lang="ar-EG" dirty="0">
              <a:solidFill>
                <a:schemeClr val="tx2">
                  <a:lumMod val="25000"/>
                </a:schemeClr>
              </a:solidFill>
              <a:latin typeface="Bahnschrift SemiBold"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2" name="Google Shape;1962;p41"/>
          <p:cNvSpPr/>
          <p:nvPr/>
        </p:nvSpPr>
        <p:spPr>
          <a:xfrm>
            <a:off x="693975" y="1485000"/>
            <a:ext cx="2227500" cy="217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1"/>
          <p:cNvSpPr txBox="1">
            <a:spLocks noGrp="1"/>
          </p:cNvSpPr>
          <p:nvPr>
            <p:ph type="title"/>
          </p:nvPr>
        </p:nvSpPr>
        <p:spPr>
          <a:xfrm>
            <a:off x="3179150" y="1771625"/>
            <a:ext cx="4218900" cy="134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Tools</a:t>
            </a:r>
            <a:endParaRPr dirty="0"/>
          </a:p>
        </p:txBody>
      </p:sp>
      <p:sp>
        <p:nvSpPr>
          <p:cNvPr id="1965" name="Google Shape;1965;p41"/>
          <p:cNvSpPr txBox="1">
            <a:spLocks noGrp="1"/>
          </p:cNvSpPr>
          <p:nvPr>
            <p:ph type="subTitle" idx="1"/>
          </p:nvPr>
        </p:nvSpPr>
        <p:spPr>
          <a:xfrm>
            <a:off x="3179150" y="2880189"/>
            <a:ext cx="5964850" cy="990062"/>
          </a:xfrm>
          <a:prstGeom prst="rect">
            <a:avLst/>
          </a:prstGeom>
        </p:spPr>
        <p:txBody>
          <a:bodyPr spcFirstLastPara="1" wrap="square" lIns="91425" tIns="91425" rIns="91425" bIns="91425" anchor="t" anchorCtr="0">
            <a:noAutofit/>
          </a:bodyPr>
          <a:lstStyle/>
          <a:p>
            <a:pPr marL="0" indent="0">
              <a:spcAft>
                <a:spcPts val="1600"/>
              </a:spcAft>
            </a:pPr>
            <a:r>
              <a:rPr lang="en-US" dirty="0">
                <a:solidFill>
                  <a:schemeClr val="tx2">
                    <a:lumMod val="25000"/>
                  </a:schemeClr>
                </a:solidFill>
              </a:rPr>
              <a:t>Many tools have been developed for haplotype assembly-the reconstruction of individual haplotypes using reads mapped to a reference genome sequence.</a:t>
            </a:r>
          </a:p>
          <a:p>
            <a:pPr marL="0" lvl="0" indent="0" algn="l" rtl="0">
              <a:spcBef>
                <a:spcPts val="0"/>
              </a:spcBef>
              <a:spcAft>
                <a:spcPts val="1600"/>
              </a:spcAft>
              <a:buNone/>
            </a:pPr>
            <a:endParaRPr dirty="0"/>
          </a:p>
        </p:txBody>
      </p:sp>
      <p:pic>
        <p:nvPicPr>
          <p:cNvPr id="5" name="Picture 4">
            <a:extLst>
              <a:ext uri="{FF2B5EF4-FFF2-40B4-BE49-F238E27FC236}">
                <a16:creationId xmlns:a16="http://schemas.microsoft.com/office/drawing/2014/main" id="{5AC67C27-50EA-4D1E-AE20-4D668150DC1A}"/>
              </a:ext>
            </a:extLst>
          </p:cNvPr>
          <p:cNvPicPr>
            <a:picLocks noChangeAspect="1"/>
          </p:cNvPicPr>
          <p:nvPr/>
        </p:nvPicPr>
        <p:blipFill>
          <a:blip r:embed="rId3"/>
          <a:stretch>
            <a:fillRect/>
          </a:stretch>
        </p:blipFill>
        <p:spPr>
          <a:xfrm>
            <a:off x="857306" y="1829250"/>
            <a:ext cx="1720213" cy="1485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2"/>
        <p:cNvGrpSpPr/>
        <p:nvPr/>
      </p:nvGrpSpPr>
      <p:grpSpPr>
        <a:xfrm>
          <a:off x="0" y="0"/>
          <a:ext cx="0" cy="0"/>
          <a:chOff x="0" y="0"/>
          <a:chExt cx="0" cy="0"/>
        </a:xfrm>
      </p:grpSpPr>
      <p:sp>
        <p:nvSpPr>
          <p:cNvPr id="1924" name="Google Shape;1924;p39"/>
          <p:cNvSpPr txBox="1">
            <a:spLocks noGrp="1"/>
          </p:cNvSpPr>
          <p:nvPr>
            <p:ph type="title"/>
          </p:nvPr>
        </p:nvSpPr>
        <p:spPr>
          <a:xfrm flipH="1">
            <a:off x="2431076" y="2010310"/>
            <a:ext cx="22293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WhatsHap</a:t>
            </a:r>
            <a:r>
              <a:rPr lang="en" dirty="0"/>
              <a:t> </a:t>
            </a:r>
            <a:endParaRPr dirty="0"/>
          </a:p>
        </p:txBody>
      </p:sp>
      <p:sp>
        <p:nvSpPr>
          <p:cNvPr id="1926" name="Google Shape;1926;p39"/>
          <p:cNvSpPr txBox="1">
            <a:spLocks noGrp="1"/>
          </p:cNvSpPr>
          <p:nvPr>
            <p:ph type="title" idx="3"/>
          </p:nvPr>
        </p:nvSpPr>
        <p:spPr>
          <a:xfrm flipH="1">
            <a:off x="5615604" y="2010310"/>
            <a:ext cx="22293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HapCut</a:t>
            </a:r>
            <a:endParaRPr dirty="0"/>
          </a:p>
        </p:txBody>
      </p:sp>
      <p:pic>
        <p:nvPicPr>
          <p:cNvPr id="5" name="Picture 4">
            <a:extLst>
              <a:ext uri="{FF2B5EF4-FFF2-40B4-BE49-F238E27FC236}">
                <a16:creationId xmlns:a16="http://schemas.microsoft.com/office/drawing/2014/main" id="{BE88FA56-6107-4D3F-83A6-3D6C7B5FB991}"/>
              </a:ext>
            </a:extLst>
          </p:cNvPr>
          <p:cNvPicPr>
            <a:picLocks noChangeAspect="1"/>
          </p:cNvPicPr>
          <p:nvPr/>
        </p:nvPicPr>
        <p:blipFill>
          <a:blip r:embed="rId3"/>
          <a:stretch>
            <a:fillRect/>
          </a:stretch>
        </p:blipFill>
        <p:spPr>
          <a:xfrm>
            <a:off x="3099841" y="1231972"/>
            <a:ext cx="891770" cy="778337"/>
          </a:xfrm>
          <a:prstGeom prst="rect">
            <a:avLst/>
          </a:prstGeom>
        </p:spPr>
      </p:pic>
      <p:pic>
        <p:nvPicPr>
          <p:cNvPr id="7" name="Picture 6">
            <a:extLst>
              <a:ext uri="{FF2B5EF4-FFF2-40B4-BE49-F238E27FC236}">
                <a16:creationId xmlns:a16="http://schemas.microsoft.com/office/drawing/2014/main" id="{E008B398-1C0D-4BFA-9249-43EC246F004F}"/>
              </a:ext>
            </a:extLst>
          </p:cNvPr>
          <p:cNvPicPr>
            <a:picLocks noChangeAspect="1"/>
          </p:cNvPicPr>
          <p:nvPr/>
        </p:nvPicPr>
        <p:blipFill>
          <a:blip r:embed="rId4"/>
          <a:stretch>
            <a:fillRect/>
          </a:stretch>
        </p:blipFill>
        <p:spPr>
          <a:xfrm>
            <a:off x="6341085" y="1231973"/>
            <a:ext cx="778337" cy="778337"/>
          </a:xfrm>
          <a:prstGeom prst="rect">
            <a:avLst/>
          </a:prstGeom>
        </p:spPr>
      </p:pic>
      <p:pic>
        <p:nvPicPr>
          <p:cNvPr id="9" name="Picture 8">
            <a:extLst>
              <a:ext uri="{FF2B5EF4-FFF2-40B4-BE49-F238E27FC236}">
                <a16:creationId xmlns:a16="http://schemas.microsoft.com/office/drawing/2014/main" id="{27B4C59D-2FE1-48F9-BD12-9D65B0EC5F84}"/>
              </a:ext>
            </a:extLst>
          </p:cNvPr>
          <p:cNvPicPr>
            <a:picLocks noChangeAspect="1"/>
          </p:cNvPicPr>
          <p:nvPr/>
        </p:nvPicPr>
        <p:blipFill>
          <a:blip r:embed="rId5"/>
          <a:stretch>
            <a:fillRect/>
          </a:stretch>
        </p:blipFill>
        <p:spPr>
          <a:xfrm>
            <a:off x="4859109" y="3034258"/>
            <a:ext cx="734651" cy="734651"/>
          </a:xfrm>
          <a:prstGeom prst="rect">
            <a:avLst/>
          </a:prstGeom>
        </p:spPr>
      </p:pic>
      <p:sp>
        <p:nvSpPr>
          <p:cNvPr id="51" name="Google Shape;1924;p39">
            <a:extLst>
              <a:ext uri="{FF2B5EF4-FFF2-40B4-BE49-F238E27FC236}">
                <a16:creationId xmlns:a16="http://schemas.microsoft.com/office/drawing/2014/main" id="{D021E430-7733-4F99-A8F8-62C056F33875}"/>
              </a:ext>
            </a:extLst>
          </p:cNvPr>
          <p:cNvSpPr txBox="1">
            <a:spLocks/>
          </p:cNvSpPr>
          <p:nvPr/>
        </p:nvSpPr>
        <p:spPr>
          <a:xfrm flipH="1">
            <a:off x="4111785" y="3768909"/>
            <a:ext cx="2229300" cy="40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IBM Plex Sans"/>
              <a:buNone/>
              <a:defRPr sz="20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Bitter"/>
                <a:ea typeface="Bitter"/>
                <a:cs typeface="Bitter"/>
                <a:sym typeface="Bitter"/>
              </a:defRPr>
            </a:lvl2pPr>
            <a:lvl3pPr marR="0" lvl="2"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Bitter"/>
                <a:ea typeface="Bitter"/>
                <a:cs typeface="Bitter"/>
                <a:sym typeface="Bitter"/>
              </a:defRPr>
            </a:lvl3pPr>
            <a:lvl4pPr marR="0" lvl="3"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Bitter"/>
                <a:ea typeface="Bitter"/>
                <a:cs typeface="Bitter"/>
                <a:sym typeface="Bitter"/>
              </a:defRPr>
            </a:lvl4pPr>
            <a:lvl5pPr marR="0" lvl="4"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Bitter"/>
                <a:ea typeface="Bitter"/>
                <a:cs typeface="Bitter"/>
                <a:sym typeface="Bitter"/>
              </a:defRPr>
            </a:lvl5pPr>
            <a:lvl6pPr marR="0" lvl="5"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Bitter"/>
                <a:ea typeface="Bitter"/>
                <a:cs typeface="Bitter"/>
                <a:sym typeface="Bitter"/>
              </a:defRPr>
            </a:lvl6pPr>
            <a:lvl7pPr marR="0" lvl="6"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Bitter"/>
                <a:ea typeface="Bitter"/>
                <a:cs typeface="Bitter"/>
                <a:sym typeface="Bitter"/>
              </a:defRPr>
            </a:lvl7pPr>
            <a:lvl8pPr marR="0" lvl="7"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Bitter"/>
                <a:ea typeface="Bitter"/>
                <a:cs typeface="Bitter"/>
                <a:sym typeface="Bitter"/>
              </a:defRPr>
            </a:lvl8pPr>
            <a:lvl9pPr marR="0" lvl="8" algn="ctr"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Bitter"/>
                <a:ea typeface="Bitter"/>
                <a:cs typeface="Bitter"/>
                <a:sym typeface="Bitter"/>
              </a:defRPr>
            </a:lvl9pPr>
          </a:lstStyle>
          <a:p>
            <a:r>
              <a:rPr lang="en-US" dirty="0"/>
              <a:t>HapCol </a:t>
            </a:r>
          </a:p>
        </p:txBody>
      </p:sp>
      <p:pic>
        <p:nvPicPr>
          <p:cNvPr id="22" name="Picture 21">
            <a:extLst>
              <a:ext uri="{FF2B5EF4-FFF2-40B4-BE49-F238E27FC236}">
                <a16:creationId xmlns:a16="http://schemas.microsoft.com/office/drawing/2014/main" id="{B6CEA98E-849F-4E56-B321-F54C58D020DE}"/>
              </a:ext>
            </a:extLst>
          </p:cNvPr>
          <p:cNvPicPr>
            <a:picLocks noChangeAspect="1"/>
          </p:cNvPicPr>
          <p:nvPr/>
        </p:nvPicPr>
        <p:blipFill>
          <a:blip r:embed="rId6"/>
          <a:stretch>
            <a:fillRect/>
          </a:stretch>
        </p:blipFill>
        <p:spPr>
          <a:xfrm>
            <a:off x="514169" y="2419810"/>
            <a:ext cx="2339163" cy="233916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p46"/>
          <p:cNvSpPr/>
          <p:nvPr/>
        </p:nvSpPr>
        <p:spPr>
          <a:xfrm rot="-666">
            <a:off x="701400" y="2112441"/>
            <a:ext cx="7741200" cy="1549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6"/>
          <p:cNvSpPr txBox="1">
            <a:spLocks noGrp="1"/>
          </p:cNvSpPr>
          <p:nvPr>
            <p:ph type="title"/>
          </p:nvPr>
        </p:nvSpPr>
        <p:spPr>
          <a:xfrm flipH="1">
            <a:off x="987150" y="378991"/>
            <a:ext cx="7443300" cy="54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WhatsHap</a:t>
            </a:r>
            <a:r>
              <a:rPr lang="en" dirty="0"/>
              <a:t> </a:t>
            </a:r>
            <a:endParaRPr dirty="0"/>
          </a:p>
        </p:txBody>
      </p:sp>
      <p:sp>
        <p:nvSpPr>
          <p:cNvPr id="2048" name="Google Shape;2048;p46"/>
          <p:cNvSpPr txBox="1">
            <a:spLocks noGrp="1"/>
          </p:cNvSpPr>
          <p:nvPr>
            <p:ph type="subTitle" idx="1"/>
          </p:nvPr>
        </p:nvSpPr>
        <p:spPr>
          <a:xfrm>
            <a:off x="581246" y="2189216"/>
            <a:ext cx="3032853" cy="1284591"/>
          </a:xfrm>
          <a:prstGeom prst="rect">
            <a:avLst/>
          </a:prstGeom>
        </p:spPr>
        <p:txBody>
          <a:bodyPr spcFirstLastPara="1" wrap="square" lIns="91425" tIns="182875" rIns="91425" bIns="0" anchor="ctr" anchorCtr="0">
            <a:noAutofit/>
          </a:bodyPr>
          <a:lstStyle/>
          <a:p>
            <a:pPr fontAlgn="base"/>
            <a:r>
              <a:rPr lang="en-US" dirty="0"/>
              <a:t>The command-line front-end of WhatsHap is written in Python 3 due to its simplicity and maintainability.</a:t>
            </a:r>
          </a:p>
        </p:txBody>
      </p:sp>
      <p:sp>
        <p:nvSpPr>
          <p:cNvPr id="2049" name="Google Shape;2049;p46"/>
          <p:cNvSpPr txBox="1">
            <a:spLocks noGrp="1"/>
          </p:cNvSpPr>
          <p:nvPr>
            <p:ph type="subTitle" idx="2"/>
          </p:nvPr>
        </p:nvSpPr>
        <p:spPr>
          <a:xfrm>
            <a:off x="3734102" y="2378400"/>
            <a:ext cx="4828652" cy="1017900"/>
          </a:xfrm>
          <a:prstGeom prst="rect">
            <a:avLst/>
          </a:prstGeom>
        </p:spPr>
        <p:txBody>
          <a:bodyPr spcFirstLastPara="1" wrap="square" lIns="91425" tIns="182875" rIns="91425" bIns="0" anchor="ctr" anchorCtr="0">
            <a:noAutofit/>
          </a:bodyPr>
          <a:lstStyle/>
          <a:p>
            <a:pPr algn="l" rtl="0" fontAlgn="base">
              <a:lnSpc>
                <a:spcPct val="107000"/>
              </a:lnSpc>
              <a:spcAft>
                <a:spcPts val="800"/>
              </a:spcAft>
            </a:pPr>
            <a:r>
              <a:rPr lang="en-US" dirty="0">
                <a:solidFill>
                  <a:schemeClr val="bg1"/>
                </a:solidFill>
                <a:effectLst/>
                <a:latin typeface="Roboto Slab" panose="020B0604020202020204" charset="0"/>
                <a:ea typeface="Roboto Slab" panose="020B0604020202020204" charset="0"/>
                <a:cs typeface="Times New Roman" panose="02020603050405020304" pitchFamily="18" charset="0"/>
              </a:rPr>
              <a:t>WhatsHap is easily installed from the </a:t>
            </a:r>
            <a:r>
              <a:rPr lang="en-US" i="1" dirty="0">
                <a:solidFill>
                  <a:schemeClr val="bg1"/>
                </a:solidFill>
                <a:effectLst/>
                <a:latin typeface="Roboto Slab" panose="020B0604020202020204" charset="0"/>
                <a:ea typeface="Roboto Slab" panose="020B0604020202020204" charset="0"/>
                <a:cs typeface="Times New Roman" panose="02020603050405020304" pitchFamily="18" charset="0"/>
              </a:rPr>
              <a:t>Python Package Index</a:t>
            </a:r>
            <a:r>
              <a:rPr lang="en-US" dirty="0">
                <a:solidFill>
                  <a:schemeClr val="bg1"/>
                </a:solidFill>
                <a:effectLst/>
                <a:latin typeface="Roboto Slab" panose="020B0604020202020204" charset="0"/>
                <a:ea typeface="Roboto Slab" panose="020B0604020202020204" charset="0"/>
                <a:cs typeface="Times New Roman" panose="02020603050405020304" pitchFamily="18" charset="0"/>
              </a:rPr>
              <a:t> (</a:t>
            </a:r>
            <a:r>
              <a:rPr lang="en-US" dirty="0" err="1">
                <a:solidFill>
                  <a:schemeClr val="bg1"/>
                </a:solidFill>
                <a:effectLst/>
                <a:latin typeface="Roboto Slab" panose="020B0604020202020204" charset="0"/>
                <a:ea typeface="Roboto Slab" panose="020B0604020202020204" charset="0"/>
                <a:cs typeface="Times New Roman" panose="02020603050405020304" pitchFamily="18" charset="0"/>
              </a:rPr>
              <a:t>PyPI</a:t>
            </a:r>
            <a:r>
              <a:rPr lang="en-US" dirty="0">
                <a:solidFill>
                  <a:schemeClr val="bg1"/>
                </a:solidFill>
                <a:effectLst/>
                <a:latin typeface="Roboto Slab" panose="020B0604020202020204" charset="0"/>
                <a:ea typeface="Roboto Slab" panose="020B0604020202020204" charset="0"/>
                <a:cs typeface="Times New Roman" panose="02020603050405020304" pitchFamily="18" charset="0"/>
              </a:rPr>
              <a:t>) or </a:t>
            </a:r>
            <a:r>
              <a:rPr lang="en-US" dirty="0" err="1">
                <a:solidFill>
                  <a:schemeClr val="bg1"/>
                </a:solidFill>
                <a:effectLst/>
                <a:latin typeface="Roboto Slab" panose="020B0604020202020204" charset="0"/>
                <a:ea typeface="Roboto Slab" panose="020B0604020202020204" charset="0"/>
                <a:cs typeface="Times New Roman" panose="02020603050405020304" pitchFamily="18" charset="0"/>
              </a:rPr>
              <a:t>Conda's</a:t>
            </a:r>
            <a:r>
              <a:rPr lang="en-US" dirty="0">
                <a:solidFill>
                  <a:schemeClr val="bg1"/>
                </a:solidFill>
                <a:effectLst/>
                <a:latin typeface="Roboto Slab" panose="020B0604020202020204" charset="0"/>
                <a:ea typeface="Roboto Slab" panose="020B0604020202020204" charset="0"/>
                <a:cs typeface="Times New Roman" panose="02020603050405020304" pitchFamily="18" charset="0"/>
              </a:rPr>
              <a:t> </a:t>
            </a:r>
            <a:r>
              <a:rPr lang="en-US" dirty="0" err="1">
                <a:solidFill>
                  <a:schemeClr val="bg1"/>
                </a:solidFill>
                <a:effectLst/>
                <a:latin typeface="Roboto Slab" panose="020B0604020202020204" charset="0"/>
                <a:ea typeface="Roboto Slab" panose="020B0604020202020204" charset="0"/>
                <a:cs typeface="Times New Roman" panose="02020603050405020304" pitchFamily="18" charset="0"/>
              </a:rPr>
              <a:t>bioconda</a:t>
            </a:r>
            <a:r>
              <a:rPr lang="en-US" dirty="0">
                <a:solidFill>
                  <a:schemeClr val="bg1"/>
                </a:solidFill>
                <a:effectLst/>
                <a:latin typeface="Roboto Slab" panose="020B0604020202020204" charset="0"/>
                <a:ea typeface="Roboto Slab" panose="020B0604020202020204" charset="0"/>
                <a:cs typeface="Times New Roman" panose="02020603050405020304" pitchFamily="18" charset="0"/>
              </a:rPr>
              <a:t> channel with a single </a:t>
            </a:r>
            <a:r>
              <a:rPr lang="en-US" dirty="0">
                <a:solidFill>
                  <a:schemeClr val="bg1"/>
                </a:solidFill>
                <a:effectLst/>
                <a:latin typeface="Courier New" panose="02070309020205020404" pitchFamily="49" charset="0"/>
                <a:ea typeface="Roboto Slab" panose="020B0604020202020204" charset="0"/>
                <a:cs typeface="Courier New" panose="02070309020205020404" pitchFamily="49" charset="0"/>
              </a:rPr>
              <a:t>pip3 install or </a:t>
            </a:r>
            <a:r>
              <a:rPr lang="en-US" dirty="0" err="1">
                <a:solidFill>
                  <a:schemeClr val="bg1"/>
                </a:solidFill>
                <a:effectLst/>
                <a:latin typeface="Courier New" panose="02070309020205020404" pitchFamily="49" charset="0"/>
                <a:ea typeface="Roboto Slab" panose="020B0604020202020204" charset="0"/>
                <a:cs typeface="Courier New" panose="02070309020205020404" pitchFamily="49" charset="0"/>
              </a:rPr>
              <a:t>conda</a:t>
            </a:r>
            <a:r>
              <a:rPr lang="en-US" dirty="0">
                <a:solidFill>
                  <a:schemeClr val="bg1"/>
                </a:solidFill>
                <a:effectLst/>
                <a:latin typeface="Courier New" panose="02070309020205020404" pitchFamily="49" charset="0"/>
                <a:ea typeface="Roboto Slab" panose="020B0604020202020204" charset="0"/>
                <a:cs typeface="Courier New" panose="02070309020205020404" pitchFamily="49" charset="0"/>
              </a:rPr>
              <a:t> install</a:t>
            </a:r>
            <a:r>
              <a:rPr lang="en-US" dirty="0">
                <a:solidFill>
                  <a:schemeClr val="bg1"/>
                </a:solidFill>
                <a:effectLst/>
                <a:latin typeface="Roboto Slab" panose="020B0604020202020204" charset="0"/>
                <a:ea typeface="Roboto Slab" panose="020B0604020202020204" charset="0"/>
                <a:cs typeface="Times New Roman" panose="02020603050405020304" pitchFamily="18" charset="0"/>
              </a:rPr>
              <a:t> command.</a:t>
            </a:r>
            <a:endParaRPr lang="en-US" dirty="0">
              <a:solidFill>
                <a:schemeClr val="bg1"/>
              </a:solidFill>
              <a:effectLst/>
              <a:latin typeface="Roboto Slab" panose="020B0604020202020204" charset="0"/>
              <a:ea typeface="Roboto Slab" panose="020B0604020202020204" charset="0"/>
              <a:cs typeface="Arial" panose="020B0604020202020204" pitchFamily="34" charset="0"/>
            </a:endParaRPr>
          </a:p>
        </p:txBody>
      </p:sp>
      <p:sp>
        <p:nvSpPr>
          <p:cNvPr id="2051" name="Google Shape;2051;p46"/>
          <p:cNvSpPr txBox="1">
            <a:spLocks noGrp="1"/>
          </p:cNvSpPr>
          <p:nvPr>
            <p:ph type="subTitle" idx="1"/>
          </p:nvPr>
        </p:nvSpPr>
        <p:spPr>
          <a:xfrm>
            <a:off x="979667" y="1416227"/>
            <a:ext cx="1830000" cy="38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4600" b="1">
                <a:solidFill>
                  <a:schemeClr val="dk1"/>
                </a:solidFill>
                <a:latin typeface="IBM Plex Sans"/>
                <a:ea typeface="IBM Plex Sans"/>
                <a:cs typeface="IBM Plex Sans"/>
                <a:sym typeface="IBM Plex Sans"/>
              </a:rPr>
              <a:t>“</a:t>
            </a:r>
            <a:endParaRPr sz="4600" b="1">
              <a:solidFill>
                <a:schemeClr val="dk1"/>
              </a:solidFill>
              <a:latin typeface="IBM Plex Sans"/>
              <a:ea typeface="IBM Plex Sans"/>
              <a:cs typeface="IBM Plex Sans"/>
              <a:sym typeface="IBM Plex Sans"/>
            </a:endParaRPr>
          </a:p>
        </p:txBody>
      </p:sp>
      <p:sp>
        <p:nvSpPr>
          <p:cNvPr id="2053" name="Google Shape;2053;p46"/>
          <p:cNvSpPr txBox="1">
            <a:spLocks noGrp="1"/>
          </p:cNvSpPr>
          <p:nvPr>
            <p:ph type="subTitle" idx="1"/>
          </p:nvPr>
        </p:nvSpPr>
        <p:spPr>
          <a:xfrm>
            <a:off x="6248525" y="1413827"/>
            <a:ext cx="1830000" cy="38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4600" b="1">
                <a:solidFill>
                  <a:schemeClr val="dk1"/>
                </a:solidFill>
                <a:latin typeface="IBM Plex Sans"/>
                <a:ea typeface="IBM Plex Sans"/>
                <a:cs typeface="IBM Plex Sans"/>
                <a:sym typeface="IBM Plex Sans"/>
              </a:rPr>
              <a:t>“</a:t>
            </a:r>
            <a:endParaRPr sz="4600" b="1">
              <a:solidFill>
                <a:schemeClr val="dk1"/>
              </a:solidFill>
              <a:latin typeface="IBM Plex Sans"/>
              <a:ea typeface="IBM Plex Sans"/>
              <a:cs typeface="IBM Plex Sans"/>
              <a:sym typeface="IBM Plex Sans"/>
            </a:endParaRPr>
          </a:p>
        </p:txBody>
      </p:sp>
      <p:cxnSp>
        <p:nvCxnSpPr>
          <p:cNvPr id="11" name="Straight Connector 10">
            <a:extLst>
              <a:ext uri="{FF2B5EF4-FFF2-40B4-BE49-F238E27FC236}">
                <a16:creationId xmlns:a16="http://schemas.microsoft.com/office/drawing/2014/main" id="{88516FC8-3C24-4831-9156-EA3EF49DEEDF}"/>
              </a:ext>
            </a:extLst>
          </p:cNvPr>
          <p:cNvCxnSpPr/>
          <p:nvPr/>
        </p:nvCxnSpPr>
        <p:spPr>
          <a:xfrm>
            <a:off x="3734102" y="2111691"/>
            <a:ext cx="0" cy="155130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8"/>
        <p:cNvGrpSpPr/>
        <p:nvPr/>
      </p:nvGrpSpPr>
      <p:grpSpPr>
        <a:xfrm>
          <a:off x="0" y="0"/>
          <a:ext cx="0" cy="0"/>
          <a:chOff x="0" y="0"/>
          <a:chExt cx="0" cy="0"/>
        </a:xfrm>
      </p:grpSpPr>
      <p:grpSp>
        <p:nvGrpSpPr>
          <p:cNvPr id="1860" name="Google Shape;1860;p36"/>
          <p:cNvGrpSpPr/>
          <p:nvPr/>
        </p:nvGrpSpPr>
        <p:grpSpPr>
          <a:xfrm rot="2120665">
            <a:off x="806012" y="-112309"/>
            <a:ext cx="385166" cy="357746"/>
            <a:chOff x="2797467" y="161118"/>
            <a:chExt cx="1396959" cy="1297507"/>
          </a:xfrm>
        </p:grpSpPr>
        <p:sp>
          <p:nvSpPr>
            <p:cNvPr id="1861" name="Google Shape;1861;p36"/>
            <p:cNvSpPr/>
            <p:nvPr/>
          </p:nvSpPr>
          <p:spPr>
            <a:xfrm>
              <a:off x="2797467" y="161118"/>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6"/>
            <p:cNvSpPr/>
            <p:nvPr/>
          </p:nvSpPr>
          <p:spPr>
            <a:xfrm>
              <a:off x="3367846" y="161118"/>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6"/>
            <p:cNvSpPr/>
            <p:nvPr/>
          </p:nvSpPr>
          <p:spPr>
            <a:xfrm>
              <a:off x="3938226" y="161118"/>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6"/>
            <p:cNvSpPr/>
            <p:nvPr/>
          </p:nvSpPr>
          <p:spPr>
            <a:xfrm>
              <a:off x="2797467" y="678550"/>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6"/>
            <p:cNvSpPr/>
            <p:nvPr/>
          </p:nvSpPr>
          <p:spPr>
            <a:xfrm>
              <a:off x="3367821" y="678550"/>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6"/>
            <p:cNvSpPr/>
            <p:nvPr/>
          </p:nvSpPr>
          <p:spPr>
            <a:xfrm>
              <a:off x="3938201" y="678550"/>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6"/>
            <p:cNvSpPr/>
            <p:nvPr/>
          </p:nvSpPr>
          <p:spPr>
            <a:xfrm>
              <a:off x="2797467" y="1196125"/>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6"/>
            <p:cNvSpPr/>
            <p:nvPr/>
          </p:nvSpPr>
          <p:spPr>
            <a:xfrm>
              <a:off x="3367821" y="1196125"/>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6"/>
            <p:cNvSpPr/>
            <p:nvPr/>
          </p:nvSpPr>
          <p:spPr>
            <a:xfrm>
              <a:off x="3938201" y="1196125"/>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7B616822-D3F7-4499-BFCE-B3FAB45D2FE2}"/>
              </a:ext>
            </a:extLst>
          </p:cNvPr>
          <p:cNvSpPr txBox="1"/>
          <p:nvPr/>
        </p:nvSpPr>
        <p:spPr>
          <a:xfrm>
            <a:off x="164866" y="547716"/>
            <a:ext cx="8674333" cy="3785652"/>
          </a:xfrm>
          <a:prstGeom prst="rect">
            <a:avLst/>
          </a:prstGeom>
          <a:noFill/>
        </p:spPr>
        <p:txBody>
          <a:bodyPr wrap="square" rtlCol="1">
            <a:spAutoFit/>
          </a:bodyPr>
          <a:lstStyle/>
          <a:p>
            <a:pPr marL="285750" indent="-285750">
              <a:buClr>
                <a:schemeClr val="bg1"/>
              </a:buClr>
              <a:buFont typeface="Wingdings" panose="05000000000000000000" pitchFamily="2" charset="2"/>
              <a:buChar char="q"/>
            </a:pPr>
            <a:r>
              <a:rPr lang="en-US" sz="2000" dirty="0">
                <a:solidFill>
                  <a:schemeClr val="lt1"/>
                </a:solidFill>
                <a:latin typeface="Century Gothic" panose="020B0502020202020204" pitchFamily="34" charset="0"/>
                <a:cs typeface="Arial" panose="020B0604020202020204" pitchFamily="34" charset="0"/>
              </a:rPr>
              <a:t>WhatsHap is a command-line tool is written in Python 3 that expects– in the common case– a single Variant Call Format (VCF) file and one or more BAM files as input.</a:t>
            </a:r>
          </a:p>
          <a:p>
            <a:pPr marL="285750" indent="-285750">
              <a:buClr>
                <a:schemeClr val="bg1"/>
              </a:buClr>
              <a:buFont typeface="Wingdings" panose="05000000000000000000" pitchFamily="2" charset="2"/>
              <a:buChar char="q"/>
            </a:pPr>
            <a:r>
              <a:rPr lang="en-US" sz="2000" dirty="0">
                <a:solidFill>
                  <a:schemeClr val="lt1"/>
                </a:solidFill>
                <a:latin typeface="Century Gothic" panose="020B0502020202020204" pitchFamily="34" charset="0"/>
                <a:cs typeface="Arial" panose="020B0604020202020204" pitchFamily="34" charset="0"/>
              </a:rPr>
              <a:t>The command whatsHap phase–o phased.vcf input.vcf input.bam is typically sufficient.</a:t>
            </a:r>
          </a:p>
          <a:p>
            <a:pPr marL="285750" indent="-285750">
              <a:buClr>
                <a:schemeClr val="bg1"/>
              </a:buClr>
              <a:buFont typeface="Wingdings" panose="05000000000000000000" pitchFamily="2" charset="2"/>
              <a:buChar char="q"/>
            </a:pPr>
            <a:r>
              <a:rPr lang="en-US" sz="2000" dirty="0">
                <a:solidFill>
                  <a:schemeClr val="lt1"/>
                </a:solidFill>
                <a:latin typeface="Century Gothic" panose="020B0502020202020204" pitchFamily="34" charset="0"/>
                <a:cs typeface="Arial" panose="020B0604020202020204" pitchFamily="34" charset="0"/>
              </a:rPr>
              <a:t>WhatsHap phases all samples it finds in a multi-sample VCF, using BAM read groups and VCF sample names to associate each read to its originating sample.</a:t>
            </a:r>
            <a:endParaRPr lang="en-US" sz="2000" dirty="0">
              <a:solidFill>
                <a:schemeClr val="lt1"/>
              </a:solidFill>
              <a:latin typeface="Century Gothic" panose="020B0502020202020204" pitchFamily="34" charset="0"/>
              <a:cs typeface="Arial" panose="020B0604020202020204" pitchFamily="34" charset="0"/>
              <a:sym typeface="Roboto Slab"/>
            </a:endParaRPr>
          </a:p>
          <a:p>
            <a:pPr marL="285750" indent="-285750">
              <a:buClr>
                <a:schemeClr val="bg1"/>
              </a:buClr>
              <a:buFont typeface="Wingdings" panose="05000000000000000000" pitchFamily="2" charset="2"/>
              <a:buChar char="q"/>
            </a:pPr>
            <a:r>
              <a:rPr lang="en-US" sz="2000" dirty="0">
                <a:solidFill>
                  <a:schemeClr val="lt1"/>
                </a:solidFill>
                <a:latin typeface="Century Gothic" panose="020B0502020202020204" pitchFamily="34" charset="0"/>
                <a:cs typeface="Arial" panose="020B0604020202020204" pitchFamily="34" charset="0"/>
              </a:rPr>
              <a:t>WhatsHap comes with a collection of other functionalities to handle phasing data. These functionalities are available as sub-commands, allowing to conveniently combine them into larger analysis pipelines.</a:t>
            </a:r>
          </a:p>
        </p:txBody>
      </p:sp>
      <p:pic>
        <p:nvPicPr>
          <p:cNvPr id="14" name="Picture 13">
            <a:extLst>
              <a:ext uri="{FF2B5EF4-FFF2-40B4-BE49-F238E27FC236}">
                <a16:creationId xmlns:a16="http://schemas.microsoft.com/office/drawing/2014/main" id="{4ABE65D5-7DD2-4B85-ADFE-2C313E65DCE5}"/>
              </a:ext>
            </a:extLst>
          </p:cNvPr>
          <p:cNvPicPr>
            <a:picLocks noChangeAspect="1"/>
          </p:cNvPicPr>
          <p:nvPr/>
        </p:nvPicPr>
        <p:blipFill>
          <a:blip r:embed="rId3"/>
          <a:stretch>
            <a:fillRect/>
          </a:stretch>
        </p:blipFill>
        <p:spPr>
          <a:xfrm>
            <a:off x="6960781" y="3878024"/>
            <a:ext cx="2464516" cy="1540323"/>
          </a:xfrm>
          <a:prstGeom prst="rect">
            <a:avLst/>
          </a:prstGeom>
        </p:spPr>
      </p:pic>
    </p:spTree>
    <p:extLst>
      <p:ext uri="{BB962C8B-B14F-4D97-AF65-F5344CB8AC3E}">
        <p14:creationId xmlns:p14="http://schemas.microsoft.com/office/powerpoint/2010/main" val="2212537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p46"/>
          <p:cNvSpPr/>
          <p:nvPr/>
        </p:nvSpPr>
        <p:spPr>
          <a:xfrm rot="-666">
            <a:off x="701400" y="2112441"/>
            <a:ext cx="7741200" cy="1549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7" name="Google Shape;2047;p46"/>
          <p:cNvSpPr txBox="1">
            <a:spLocks noGrp="1"/>
          </p:cNvSpPr>
          <p:nvPr>
            <p:ph type="title"/>
          </p:nvPr>
        </p:nvSpPr>
        <p:spPr>
          <a:xfrm flipH="1">
            <a:off x="987150" y="378991"/>
            <a:ext cx="7443300" cy="54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HapCut</a:t>
            </a:r>
            <a:r>
              <a:rPr lang="en" dirty="0"/>
              <a:t> </a:t>
            </a:r>
            <a:endParaRPr dirty="0"/>
          </a:p>
        </p:txBody>
      </p:sp>
      <p:sp>
        <p:nvSpPr>
          <p:cNvPr id="2048" name="Google Shape;2048;p46"/>
          <p:cNvSpPr txBox="1">
            <a:spLocks noGrp="1"/>
          </p:cNvSpPr>
          <p:nvPr>
            <p:ph type="subTitle" idx="1"/>
          </p:nvPr>
        </p:nvSpPr>
        <p:spPr>
          <a:xfrm>
            <a:off x="581246" y="2189216"/>
            <a:ext cx="3032853" cy="1284591"/>
          </a:xfrm>
          <a:prstGeom prst="rect">
            <a:avLst/>
          </a:prstGeom>
        </p:spPr>
        <p:txBody>
          <a:bodyPr spcFirstLastPara="1" wrap="square" lIns="91425" tIns="182875" rIns="91425" bIns="0" anchor="ctr" anchorCtr="0">
            <a:noAutofit/>
          </a:bodyPr>
          <a:lstStyle/>
          <a:p>
            <a:pPr fontAlgn="base"/>
            <a:r>
              <a:rPr lang="en-US" dirty="0">
                <a:solidFill>
                  <a:schemeClr val="bg1"/>
                </a:solidFill>
                <a:latin typeface="Roboto Slab" panose="020B0604020202020204" charset="0"/>
                <a:ea typeface="Roboto Slab" panose="020B0604020202020204" charset="0"/>
                <a:cs typeface="Times New Roman" panose="02020603050405020304" pitchFamily="18" charset="0"/>
              </a:rPr>
              <a:t>HapCUT2 rapidly assembles haplotypes with best-in-class accuracy for all data types. </a:t>
            </a:r>
          </a:p>
        </p:txBody>
      </p:sp>
      <p:sp>
        <p:nvSpPr>
          <p:cNvPr id="2049" name="Google Shape;2049;p46"/>
          <p:cNvSpPr txBox="1">
            <a:spLocks noGrp="1"/>
          </p:cNvSpPr>
          <p:nvPr>
            <p:ph type="subTitle" idx="2"/>
          </p:nvPr>
        </p:nvSpPr>
        <p:spPr>
          <a:xfrm>
            <a:off x="3734102" y="2378400"/>
            <a:ext cx="4828652" cy="1017900"/>
          </a:xfrm>
          <a:prstGeom prst="rect">
            <a:avLst/>
          </a:prstGeom>
        </p:spPr>
        <p:txBody>
          <a:bodyPr spcFirstLastPara="1" wrap="square" lIns="91425" tIns="182875" rIns="91425" bIns="0" anchor="ctr" anchorCtr="0">
            <a:noAutofit/>
          </a:bodyPr>
          <a:lstStyle/>
          <a:p>
            <a:pPr algn="l" rtl="0" fontAlgn="base">
              <a:lnSpc>
                <a:spcPct val="107000"/>
              </a:lnSpc>
              <a:spcAft>
                <a:spcPts val="800"/>
              </a:spcAft>
            </a:pPr>
            <a:r>
              <a:rPr lang="en-US" sz="1800" dirty="0">
                <a:solidFill>
                  <a:srgbClr val="212121"/>
                </a:solidFill>
                <a:effectLst/>
                <a:latin typeface="Segoe UI" panose="020B0502040204020203" pitchFamily="34" charset="0"/>
                <a:ea typeface="Calibri" panose="020F0502020204030204" pitchFamily="34" charset="0"/>
              </a:rPr>
              <a:t> </a:t>
            </a:r>
            <a:r>
              <a:rPr lang="en-US" dirty="0">
                <a:solidFill>
                  <a:schemeClr val="bg1"/>
                </a:solidFill>
                <a:latin typeface="Roboto Slab" panose="020B0604020202020204" charset="0"/>
                <a:ea typeface="Roboto Slab" panose="020B0604020202020204" charset="0"/>
                <a:cs typeface="Times New Roman" panose="02020603050405020304" pitchFamily="18" charset="0"/>
              </a:rPr>
              <a:t>HapCUT2 scales well for high sequencing coverage and rapidly assembled haplotypes for two long-read WGS data sets on which other methods struggled.</a:t>
            </a:r>
          </a:p>
        </p:txBody>
      </p:sp>
      <p:sp>
        <p:nvSpPr>
          <p:cNvPr id="2051" name="Google Shape;2051;p46"/>
          <p:cNvSpPr txBox="1">
            <a:spLocks noGrp="1"/>
          </p:cNvSpPr>
          <p:nvPr>
            <p:ph type="subTitle" idx="1"/>
          </p:nvPr>
        </p:nvSpPr>
        <p:spPr>
          <a:xfrm>
            <a:off x="979667" y="1416227"/>
            <a:ext cx="1830000" cy="38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4600" b="1">
                <a:solidFill>
                  <a:schemeClr val="dk1"/>
                </a:solidFill>
                <a:latin typeface="IBM Plex Sans"/>
                <a:ea typeface="IBM Plex Sans"/>
                <a:cs typeface="IBM Plex Sans"/>
                <a:sym typeface="IBM Plex Sans"/>
              </a:rPr>
              <a:t>“</a:t>
            </a:r>
            <a:endParaRPr sz="4600" b="1">
              <a:solidFill>
                <a:schemeClr val="dk1"/>
              </a:solidFill>
              <a:latin typeface="IBM Plex Sans"/>
              <a:ea typeface="IBM Plex Sans"/>
              <a:cs typeface="IBM Plex Sans"/>
              <a:sym typeface="IBM Plex Sans"/>
            </a:endParaRPr>
          </a:p>
        </p:txBody>
      </p:sp>
      <p:sp>
        <p:nvSpPr>
          <p:cNvPr id="2053" name="Google Shape;2053;p46"/>
          <p:cNvSpPr txBox="1">
            <a:spLocks noGrp="1"/>
          </p:cNvSpPr>
          <p:nvPr>
            <p:ph type="subTitle" idx="1"/>
          </p:nvPr>
        </p:nvSpPr>
        <p:spPr>
          <a:xfrm>
            <a:off x="6248525" y="1413827"/>
            <a:ext cx="1830000" cy="38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4600" b="1">
                <a:solidFill>
                  <a:schemeClr val="dk1"/>
                </a:solidFill>
                <a:latin typeface="IBM Plex Sans"/>
                <a:ea typeface="IBM Plex Sans"/>
                <a:cs typeface="IBM Plex Sans"/>
                <a:sym typeface="IBM Plex Sans"/>
              </a:rPr>
              <a:t>“</a:t>
            </a:r>
            <a:endParaRPr sz="4600" b="1">
              <a:solidFill>
                <a:schemeClr val="dk1"/>
              </a:solidFill>
              <a:latin typeface="IBM Plex Sans"/>
              <a:ea typeface="IBM Plex Sans"/>
              <a:cs typeface="IBM Plex Sans"/>
              <a:sym typeface="IBM Plex Sans"/>
            </a:endParaRPr>
          </a:p>
        </p:txBody>
      </p:sp>
      <p:cxnSp>
        <p:nvCxnSpPr>
          <p:cNvPr id="11" name="Straight Connector 10">
            <a:extLst>
              <a:ext uri="{FF2B5EF4-FFF2-40B4-BE49-F238E27FC236}">
                <a16:creationId xmlns:a16="http://schemas.microsoft.com/office/drawing/2014/main" id="{88516FC8-3C24-4831-9156-EA3EF49DEEDF}"/>
              </a:ext>
            </a:extLst>
          </p:cNvPr>
          <p:cNvCxnSpPr/>
          <p:nvPr/>
        </p:nvCxnSpPr>
        <p:spPr>
          <a:xfrm>
            <a:off x="3734102" y="2111691"/>
            <a:ext cx="0" cy="155130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79329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8"/>
        <p:cNvGrpSpPr/>
        <p:nvPr/>
      </p:nvGrpSpPr>
      <p:grpSpPr>
        <a:xfrm>
          <a:off x="0" y="0"/>
          <a:ext cx="0" cy="0"/>
          <a:chOff x="0" y="0"/>
          <a:chExt cx="0" cy="0"/>
        </a:xfrm>
      </p:grpSpPr>
      <p:grpSp>
        <p:nvGrpSpPr>
          <p:cNvPr id="1860" name="Google Shape;1860;p36"/>
          <p:cNvGrpSpPr/>
          <p:nvPr/>
        </p:nvGrpSpPr>
        <p:grpSpPr>
          <a:xfrm rot="2120665">
            <a:off x="806012" y="-112309"/>
            <a:ext cx="385166" cy="357746"/>
            <a:chOff x="2797467" y="161118"/>
            <a:chExt cx="1396959" cy="1297507"/>
          </a:xfrm>
        </p:grpSpPr>
        <p:sp>
          <p:nvSpPr>
            <p:cNvPr id="1861" name="Google Shape;1861;p36"/>
            <p:cNvSpPr/>
            <p:nvPr/>
          </p:nvSpPr>
          <p:spPr>
            <a:xfrm>
              <a:off x="2797467" y="161118"/>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6"/>
            <p:cNvSpPr/>
            <p:nvPr/>
          </p:nvSpPr>
          <p:spPr>
            <a:xfrm>
              <a:off x="3367846" y="161118"/>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6"/>
            <p:cNvSpPr/>
            <p:nvPr/>
          </p:nvSpPr>
          <p:spPr>
            <a:xfrm>
              <a:off x="3938226" y="161118"/>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6"/>
            <p:cNvSpPr/>
            <p:nvPr/>
          </p:nvSpPr>
          <p:spPr>
            <a:xfrm>
              <a:off x="2797467" y="678550"/>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6"/>
            <p:cNvSpPr/>
            <p:nvPr/>
          </p:nvSpPr>
          <p:spPr>
            <a:xfrm>
              <a:off x="3367821" y="678550"/>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6"/>
            <p:cNvSpPr/>
            <p:nvPr/>
          </p:nvSpPr>
          <p:spPr>
            <a:xfrm>
              <a:off x="3938201" y="678550"/>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6"/>
            <p:cNvSpPr/>
            <p:nvPr/>
          </p:nvSpPr>
          <p:spPr>
            <a:xfrm>
              <a:off x="2797467" y="1196125"/>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6"/>
            <p:cNvSpPr/>
            <p:nvPr/>
          </p:nvSpPr>
          <p:spPr>
            <a:xfrm>
              <a:off x="3367821" y="1196125"/>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6"/>
            <p:cNvSpPr/>
            <p:nvPr/>
          </p:nvSpPr>
          <p:spPr>
            <a:xfrm>
              <a:off x="3938201" y="1196125"/>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7B616822-D3F7-4499-BFCE-B3FAB45D2FE2}"/>
              </a:ext>
            </a:extLst>
          </p:cNvPr>
          <p:cNvSpPr txBox="1"/>
          <p:nvPr/>
        </p:nvSpPr>
        <p:spPr>
          <a:xfrm>
            <a:off x="164866" y="547716"/>
            <a:ext cx="8674333" cy="1938992"/>
          </a:xfrm>
          <a:prstGeom prst="rect">
            <a:avLst/>
          </a:prstGeom>
          <a:noFill/>
        </p:spPr>
        <p:txBody>
          <a:bodyPr wrap="square" rtlCol="1">
            <a:spAutoFit/>
          </a:bodyPr>
          <a:lstStyle/>
          <a:p>
            <a:pPr marL="285750" indent="-285750">
              <a:buClr>
                <a:schemeClr val="bg1"/>
              </a:buClr>
              <a:buFont typeface="Wingdings" panose="05000000000000000000" pitchFamily="2" charset="2"/>
              <a:buChar char="q"/>
            </a:pPr>
            <a:r>
              <a:rPr lang="en-US" sz="2000" dirty="0">
                <a:solidFill>
                  <a:schemeClr val="lt1"/>
                </a:solidFill>
                <a:latin typeface="Century Gothic" panose="020B0502020202020204" pitchFamily="34" charset="0"/>
                <a:cs typeface="Arial" panose="020B0604020202020204" pitchFamily="34" charset="0"/>
              </a:rPr>
              <a:t>(HapCUT) to handle multiple sequencing technologies. Using simulations and whole-genome sequencing (WGS) data from multiple different data types-dilution pool sequencing, linked-read sequencing, single molecule real-time (SMRT) sequencing, and proximity ligation (Hi-C) sequencing.</a:t>
            </a:r>
          </a:p>
          <a:p>
            <a:pPr>
              <a:buClr>
                <a:schemeClr val="bg1"/>
              </a:buClr>
            </a:pPr>
            <a:endParaRPr lang="en-US" sz="2000" dirty="0">
              <a:solidFill>
                <a:schemeClr val="lt1"/>
              </a:solidFill>
              <a:latin typeface="Century Gothic" panose="020B0502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A925AA0-1421-4ACA-8610-2DA47EDA5C77}"/>
              </a:ext>
            </a:extLst>
          </p:cNvPr>
          <p:cNvPicPr>
            <a:picLocks noChangeAspect="1"/>
          </p:cNvPicPr>
          <p:nvPr/>
        </p:nvPicPr>
        <p:blipFill>
          <a:blip r:embed="rId3"/>
          <a:stretch>
            <a:fillRect/>
          </a:stretch>
        </p:blipFill>
        <p:spPr>
          <a:xfrm>
            <a:off x="4936132" y="2408736"/>
            <a:ext cx="4420519" cy="2460976"/>
          </a:xfrm>
          <a:prstGeom prst="rect">
            <a:avLst/>
          </a:prstGeom>
        </p:spPr>
      </p:pic>
    </p:spTree>
    <p:extLst>
      <p:ext uri="{BB962C8B-B14F-4D97-AF65-F5344CB8AC3E}">
        <p14:creationId xmlns:p14="http://schemas.microsoft.com/office/powerpoint/2010/main" val="3818088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0DB92F-0F83-4429-B3D0-23E9FCF8242A}"/>
              </a:ext>
            </a:extLst>
          </p:cNvPr>
          <p:cNvPicPr>
            <a:picLocks noChangeAspect="1"/>
          </p:cNvPicPr>
          <p:nvPr/>
        </p:nvPicPr>
        <p:blipFill>
          <a:blip r:embed="rId2"/>
          <a:stretch>
            <a:fillRect/>
          </a:stretch>
        </p:blipFill>
        <p:spPr>
          <a:xfrm>
            <a:off x="0" y="900223"/>
            <a:ext cx="4395705" cy="3813544"/>
          </a:xfrm>
          <a:prstGeom prst="rect">
            <a:avLst/>
          </a:prstGeom>
        </p:spPr>
      </p:pic>
      <p:sp>
        <p:nvSpPr>
          <p:cNvPr id="7" name="Google Shape;2047;p46">
            <a:extLst>
              <a:ext uri="{FF2B5EF4-FFF2-40B4-BE49-F238E27FC236}">
                <a16:creationId xmlns:a16="http://schemas.microsoft.com/office/drawing/2014/main" id="{9EC24F86-11A1-40FE-94AC-C8628CBF259D}"/>
              </a:ext>
            </a:extLst>
          </p:cNvPr>
          <p:cNvSpPr txBox="1">
            <a:spLocks noGrp="1"/>
          </p:cNvSpPr>
          <p:nvPr>
            <p:ph type="title"/>
          </p:nvPr>
        </p:nvSpPr>
        <p:spPr>
          <a:xfrm flipH="1">
            <a:off x="850350" y="0"/>
            <a:ext cx="7443300" cy="7375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latin typeface="Showcard Gothic" panose="04020904020102020604" pitchFamily="82" charset="0"/>
              </a:rPr>
              <a:t>Graph</a:t>
            </a:r>
            <a:r>
              <a:rPr lang="en" dirty="0"/>
              <a:t> </a:t>
            </a:r>
            <a:endParaRPr dirty="0"/>
          </a:p>
        </p:txBody>
      </p:sp>
      <p:pic>
        <p:nvPicPr>
          <p:cNvPr id="9" name="Picture 8">
            <a:extLst>
              <a:ext uri="{FF2B5EF4-FFF2-40B4-BE49-F238E27FC236}">
                <a16:creationId xmlns:a16="http://schemas.microsoft.com/office/drawing/2014/main" id="{42AE71ED-37F4-4A61-A928-518DA6919973}"/>
              </a:ext>
            </a:extLst>
          </p:cNvPr>
          <p:cNvPicPr>
            <a:picLocks noChangeAspect="1"/>
          </p:cNvPicPr>
          <p:nvPr/>
        </p:nvPicPr>
        <p:blipFill>
          <a:blip r:embed="rId3"/>
          <a:stretch>
            <a:fillRect/>
          </a:stretch>
        </p:blipFill>
        <p:spPr>
          <a:xfrm>
            <a:off x="4748297" y="900223"/>
            <a:ext cx="4275201" cy="3813544"/>
          </a:xfrm>
          <a:prstGeom prst="rect">
            <a:avLst/>
          </a:prstGeom>
        </p:spPr>
      </p:pic>
    </p:spTree>
    <p:extLst>
      <p:ext uri="{BB962C8B-B14F-4D97-AF65-F5344CB8AC3E}">
        <p14:creationId xmlns:p14="http://schemas.microsoft.com/office/powerpoint/2010/main" val="769740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1AB1FF-A149-4DFC-95D5-353C8C9A745E}"/>
              </a:ext>
            </a:extLst>
          </p:cNvPr>
          <p:cNvPicPr>
            <a:picLocks noChangeAspect="1"/>
          </p:cNvPicPr>
          <p:nvPr/>
        </p:nvPicPr>
        <p:blipFill>
          <a:blip r:embed="rId2"/>
          <a:stretch>
            <a:fillRect/>
          </a:stretch>
        </p:blipFill>
        <p:spPr>
          <a:xfrm>
            <a:off x="1" y="134678"/>
            <a:ext cx="4274288" cy="3629247"/>
          </a:xfrm>
          <a:prstGeom prst="rect">
            <a:avLst/>
          </a:prstGeom>
        </p:spPr>
      </p:pic>
      <p:sp>
        <p:nvSpPr>
          <p:cNvPr id="8" name="TextBox 7">
            <a:extLst>
              <a:ext uri="{FF2B5EF4-FFF2-40B4-BE49-F238E27FC236}">
                <a16:creationId xmlns:a16="http://schemas.microsoft.com/office/drawing/2014/main" id="{66478DA0-B38C-42DC-B85E-6AE1A84AACBF}"/>
              </a:ext>
            </a:extLst>
          </p:cNvPr>
          <p:cNvSpPr txBox="1"/>
          <p:nvPr/>
        </p:nvSpPr>
        <p:spPr>
          <a:xfrm>
            <a:off x="3346597" y="4024706"/>
            <a:ext cx="2450805" cy="461665"/>
          </a:xfrm>
          <a:prstGeom prst="rect">
            <a:avLst/>
          </a:prstGeom>
          <a:noFill/>
        </p:spPr>
        <p:txBody>
          <a:bodyPr wrap="square">
            <a:spAutoFit/>
          </a:bodyPr>
          <a:lstStyle/>
          <a:p>
            <a:r>
              <a:rPr lang="ar-EG" sz="2400" b="1" dirty="0">
                <a:solidFill>
                  <a:schemeClr val="accent3">
                    <a:lumMod val="25000"/>
                  </a:schemeClr>
                </a:solidFill>
                <a:latin typeface="Bell MT" panose="02020503060305020303" pitchFamily="18" charset="0"/>
              </a:rPr>
              <a:t>Overlap Graph</a:t>
            </a:r>
          </a:p>
        </p:txBody>
      </p:sp>
      <p:pic>
        <p:nvPicPr>
          <p:cNvPr id="10" name="Picture 9">
            <a:extLst>
              <a:ext uri="{FF2B5EF4-FFF2-40B4-BE49-F238E27FC236}">
                <a16:creationId xmlns:a16="http://schemas.microsoft.com/office/drawing/2014/main" id="{668C33E7-F0E8-42D8-9EF2-2B4053B353AB}"/>
              </a:ext>
            </a:extLst>
          </p:cNvPr>
          <p:cNvPicPr>
            <a:picLocks noChangeAspect="1"/>
          </p:cNvPicPr>
          <p:nvPr/>
        </p:nvPicPr>
        <p:blipFill>
          <a:blip r:embed="rId3"/>
          <a:stretch>
            <a:fillRect/>
          </a:stretch>
        </p:blipFill>
        <p:spPr>
          <a:xfrm>
            <a:off x="4572000" y="134678"/>
            <a:ext cx="4380614" cy="3629247"/>
          </a:xfrm>
          <a:prstGeom prst="rect">
            <a:avLst/>
          </a:prstGeom>
        </p:spPr>
      </p:pic>
    </p:spTree>
    <p:extLst>
      <p:ext uri="{BB962C8B-B14F-4D97-AF65-F5344CB8AC3E}">
        <p14:creationId xmlns:p14="http://schemas.microsoft.com/office/powerpoint/2010/main" val="3648201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4CB392-A4BB-4A18-8CCF-02C9984F3AC4}"/>
              </a:ext>
            </a:extLst>
          </p:cNvPr>
          <p:cNvSpPr>
            <a:spLocks noGrp="1"/>
          </p:cNvSpPr>
          <p:nvPr>
            <p:ph type="title" idx="3"/>
          </p:nvPr>
        </p:nvSpPr>
        <p:spPr/>
        <p:txBody>
          <a:bodyPr/>
          <a:lstStyle/>
          <a:p>
            <a:r>
              <a:rPr lang="en-US" dirty="0"/>
              <a:t>ERGA</a:t>
            </a:r>
            <a:endParaRPr lang="ar-EG" dirty="0"/>
          </a:p>
        </p:txBody>
      </p:sp>
      <p:sp>
        <p:nvSpPr>
          <p:cNvPr id="6" name="TextBox 5">
            <a:extLst>
              <a:ext uri="{FF2B5EF4-FFF2-40B4-BE49-F238E27FC236}">
                <a16:creationId xmlns:a16="http://schemas.microsoft.com/office/drawing/2014/main" id="{8EF7FAE5-9ACC-4E13-B2FA-0E1556C611F4}"/>
              </a:ext>
            </a:extLst>
          </p:cNvPr>
          <p:cNvSpPr txBox="1"/>
          <p:nvPr/>
        </p:nvSpPr>
        <p:spPr>
          <a:xfrm>
            <a:off x="0" y="1210673"/>
            <a:ext cx="8569841" cy="1246495"/>
          </a:xfrm>
          <a:prstGeom prst="rect">
            <a:avLst/>
          </a:prstGeom>
          <a:noFill/>
        </p:spPr>
        <p:txBody>
          <a:bodyPr wrap="square">
            <a:spAutoFit/>
          </a:bodyPr>
          <a:lstStyle/>
          <a:p>
            <a:pPr marL="342900" indent="-342900" algn="just" rtl="0" fontAlgn="base">
              <a:lnSpc>
                <a:spcPts val="1800"/>
              </a:lnSpc>
              <a:spcBef>
                <a:spcPts val="200"/>
              </a:spcBef>
              <a:buClr>
                <a:schemeClr val="bg1"/>
              </a:buClr>
              <a:buFont typeface="Wingdings" panose="05000000000000000000" pitchFamily="2" charset="2"/>
              <a:buChar char="q"/>
            </a:pPr>
            <a:r>
              <a:rPr lang="en-US" sz="2000" dirty="0">
                <a:solidFill>
                  <a:schemeClr val="lt1"/>
                </a:solidFill>
                <a:latin typeface="Microsoft Sans Serif" panose="020B0604020202020204" pitchFamily="34" charset="0"/>
                <a:ea typeface="Microsoft Sans Serif" panose="020B0604020202020204" pitchFamily="34" charset="0"/>
                <a:cs typeface="Microsoft Sans Serif" panose="020B0604020202020204" pitchFamily="34" charset="0"/>
              </a:rPr>
              <a:t>The European Reference Genome Atlas (ERGA) initiative is a pan-European scientific response to current threats to biodiversity. Reference genomes provide the most complete insight into the genetic basis that forms each species and represent a powerful resource in understanding how biodiversity functions.</a:t>
            </a:r>
          </a:p>
        </p:txBody>
      </p:sp>
      <p:sp>
        <p:nvSpPr>
          <p:cNvPr id="8" name="TextBox 7">
            <a:extLst>
              <a:ext uri="{FF2B5EF4-FFF2-40B4-BE49-F238E27FC236}">
                <a16:creationId xmlns:a16="http://schemas.microsoft.com/office/drawing/2014/main" id="{F7A7E47F-1734-4126-A3C2-8789BD93E6D9}"/>
              </a:ext>
            </a:extLst>
          </p:cNvPr>
          <p:cNvSpPr txBox="1"/>
          <p:nvPr/>
        </p:nvSpPr>
        <p:spPr>
          <a:xfrm>
            <a:off x="0" y="2445066"/>
            <a:ext cx="8569841" cy="1041311"/>
          </a:xfrm>
          <a:prstGeom prst="rect">
            <a:avLst/>
          </a:prstGeom>
          <a:noFill/>
        </p:spPr>
        <p:txBody>
          <a:bodyPr wrap="square">
            <a:spAutoFit/>
          </a:bodyPr>
          <a:lstStyle/>
          <a:p>
            <a:pPr marL="285750" indent="-285750" algn="just" rtl="0" fontAlgn="base">
              <a:lnSpc>
                <a:spcPts val="1800"/>
              </a:lnSpc>
              <a:spcBef>
                <a:spcPts val="200"/>
              </a:spcBef>
              <a:buFont typeface="Wingdings" panose="05000000000000000000" pitchFamily="2" charset="2"/>
              <a:buChar char="q"/>
            </a:pPr>
            <a:endParaRPr lang="en-US" sz="1400" dirty="0">
              <a:solidFill>
                <a:schemeClr val="lt1"/>
              </a:solidFill>
              <a:latin typeface="Century Gothic" panose="020B0502020202020204" pitchFamily="34" charset="0"/>
              <a:cs typeface="Arial" panose="020B0604020202020204" pitchFamily="34" charset="0"/>
            </a:endParaRPr>
          </a:p>
          <a:p>
            <a:pPr marL="342900" indent="-342900" algn="just" rtl="0" fontAlgn="base">
              <a:lnSpc>
                <a:spcPts val="1800"/>
              </a:lnSpc>
              <a:spcBef>
                <a:spcPts val="200"/>
              </a:spcBef>
              <a:buClr>
                <a:schemeClr val="bg1"/>
              </a:buClr>
              <a:buFont typeface="Wingdings" panose="05000000000000000000" pitchFamily="2" charset="2"/>
              <a:buChar char="q"/>
            </a:pPr>
            <a:r>
              <a:rPr lang="en-US" sz="2000" dirty="0">
                <a:solidFill>
                  <a:schemeClr val="lt1"/>
                </a:solidFill>
                <a:latin typeface="Microsoft Sans Serif" panose="020B0604020202020204" pitchFamily="34" charset="0"/>
                <a:ea typeface="Microsoft Sans Serif" panose="020B0604020202020204" pitchFamily="34" charset="0"/>
                <a:cs typeface="Microsoft Sans Serif" panose="020B0604020202020204" pitchFamily="34" charset="0"/>
              </a:rPr>
              <a:t>With approximately one fifth of the 200,000 European species at risk of extinction, we need to act fast and together to generate high-quality complete genome resources in large scale.</a:t>
            </a:r>
          </a:p>
        </p:txBody>
      </p:sp>
    </p:spTree>
    <p:extLst>
      <p:ext uri="{BB962C8B-B14F-4D97-AF65-F5344CB8AC3E}">
        <p14:creationId xmlns:p14="http://schemas.microsoft.com/office/powerpoint/2010/main" val="3099171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C2CA7BE-3EA0-42C9-A597-ECE5DCA32303}"/>
              </a:ext>
            </a:extLst>
          </p:cNvPr>
          <p:cNvPicPr>
            <a:picLocks noChangeAspect="1"/>
          </p:cNvPicPr>
          <p:nvPr/>
        </p:nvPicPr>
        <p:blipFill rotWithShape="1">
          <a:blip r:embed="rId2">
            <a:duotone>
              <a:schemeClr val="accent2">
                <a:shade val="45000"/>
                <a:satMod val="135000"/>
              </a:schemeClr>
              <a:prstClr val="white"/>
            </a:duotone>
          </a:blip>
          <a:srcRect l="15659" t="24806" r="17442" b="18001"/>
          <a:stretch/>
        </p:blipFill>
        <p:spPr>
          <a:xfrm>
            <a:off x="1513367" y="318344"/>
            <a:ext cx="6117265" cy="4050456"/>
          </a:xfrm>
          <a:prstGeom prst="ellipse">
            <a:avLst/>
          </a:prstGeom>
          <a:ln>
            <a:noFill/>
          </a:ln>
          <a:effectLst>
            <a:softEdge rad="112500"/>
          </a:effectLst>
        </p:spPr>
      </p:pic>
      <p:pic>
        <p:nvPicPr>
          <p:cNvPr id="6" name="Picture 5">
            <a:extLst>
              <a:ext uri="{FF2B5EF4-FFF2-40B4-BE49-F238E27FC236}">
                <a16:creationId xmlns:a16="http://schemas.microsoft.com/office/drawing/2014/main" id="{18CBDF2D-4A8D-418D-AC88-936F36868092}"/>
              </a:ext>
            </a:extLst>
          </p:cNvPr>
          <p:cNvPicPr>
            <a:picLocks noChangeAspect="1"/>
          </p:cNvPicPr>
          <p:nvPr/>
        </p:nvPicPr>
        <p:blipFill rotWithShape="1">
          <a:blip r:embed="rId3"/>
          <a:srcRect l="15349" t="22187" r="10465" b="14833"/>
          <a:stretch/>
        </p:blipFill>
        <p:spPr>
          <a:xfrm>
            <a:off x="-226828" y="2421565"/>
            <a:ext cx="5699982" cy="2721935"/>
          </a:xfrm>
          <a:prstGeom prst="rect">
            <a:avLst/>
          </a:prstGeom>
          <a:ln w="228600" cap="sq" cmpd="thickThin">
            <a:solidFill>
              <a:srgbClr val="000000"/>
            </a:solidFill>
            <a:prstDash val="solid"/>
            <a:miter lim="800000"/>
          </a:ln>
          <a:effectLst>
            <a:innerShdw blurRad="76200">
              <a:srgbClr val="000000"/>
            </a:innerShdw>
          </a:effectLst>
        </p:spPr>
      </p:pic>
      <p:pic>
        <p:nvPicPr>
          <p:cNvPr id="8" name="Picture 7">
            <a:extLst>
              <a:ext uri="{FF2B5EF4-FFF2-40B4-BE49-F238E27FC236}">
                <a16:creationId xmlns:a16="http://schemas.microsoft.com/office/drawing/2014/main" id="{2BDF78EA-13BB-483A-8F24-B6CC9674736C}"/>
              </a:ext>
            </a:extLst>
          </p:cNvPr>
          <p:cNvPicPr>
            <a:picLocks noChangeAspect="1"/>
          </p:cNvPicPr>
          <p:nvPr/>
        </p:nvPicPr>
        <p:blipFill rotWithShape="1">
          <a:blip r:embed="rId4"/>
          <a:srcRect l="15271" t="27976" r="16357" b="14832"/>
          <a:stretch/>
        </p:blipFill>
        <p:spPr>
          <a:xfrm>
            <a:off x="2721934" y="-330938"/>
            <a:ext cx="6251944" cy="294167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500988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34"/>
          <p:cNvSpPr txBox="1">
            <a:spLocks noGrp="1"/>
          </p:cNvSpPr>
          <p:nvPr>
            <p:ph type="body" idx="1"/>
          </p:nvPr>
        </p:nvSpPr>
        <p:spPr>
          <a:xfrm>
            <a:off x="825450" y="1023875"/>
            <a:ext cx="8084634" cy="357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u="sng" dirty="0"/>
              <a:t>Here’s the Content: </a:t>
            </a:r>
            <a:endParaRPr sz="1600" u="sng" dirty="0"/>
          </a:p>
          <a:p>
            <a:pPr marL="495300" indent="-342900">
              <a:spcBef>
                <a:spcPts val="1600"/>
              </a:spcBef>
              <a:buFont typeface="Wingdings" panose="05000000000000000000" pitchFamily="2" charset="2"/>
              <a:buChar char="q"/>
            </a:pPr>
            <a:r>
              <a:rPr lang="en-US" sz="2000" dirty="0"/>
              <a:t>Introduction of human health and biodiversity genomics.</a:t>
            </a:r>
          </a:p>
          <a:p>
            <a:pPr marL="495300" indent="-342900">
              <a:lnSpc>
                <a:spcPct val="150000"/>
              </a:lnSpc>
              <a:buFont typeface="Wingdings" panose="05000000000000000000" pitchFamily="2" charset="2"/>
              <a:buChar char="q"/>
            </a:pPr>
            <a:r>
              <a:rPr lang="en-US" sz="2000" dirty="0"/>
              <a:t>Haplotype-resolved genome assembly.</a:t>
            </a:r>
          </a:p>
          <a:p>
            <a:pPr marL="495300" indent="-342900">
              <a:lnSpc>
                <a:spcPct val="150000"/>
              </a:lnSpc>
              <a:buFont typeface="Wingdings" panose="05000000000000000000" pitchFamily="2" charset="2"/>
              <a:buChar char="q"/>
            </a:pPr>
            <a:r>
              <a:rPr lang="en-US" sz="2000" dirty="0"/>
              <a:t>HI-FI Algorithm.</a:t>
            </a:r>
          </a:p>
          <a:p>
            <a:pPr marL="495300" indent="-342900">
              <a:lnSpc>
                <a:spcPct val="150000"/>
              </a:lnSpc>
              <a:buFont typeface="Wingdings" panose="05000000000000000000" pitchFamily="2" charset="2"/>
              <a:buChar char="q"/>
            </a:pPr>
            <a:r>
              <a:rPr lang="en-US" sz="2000" dirty="0"/>
              <a:t>HI-C Technology.</a:t>
            </a:r>
          </a:p>
          <a:p>
            <a:pPr marL="495300" indent="-342900">
              <a:lnSpc>
                <a:spcPct val="150000"/>
              </a:lnSpc>
              <a:buFont typeface="Wingdings" panose="05000000000000000000" pitchFamily="2" charset="2"/>
              <a:buChar char="q"/>
            </a:pPr>
            <a:r>
              <a:rPr lang="en-US" sz="2000" dirty="0"/>
              <a:t>Tools: WhatsHap , HapCut , HapCol.</a:t>
            </a:r>
          </a:p>
          <a:p>
            <a:pPr marL="495300" indent="-342900">
              <a:lnSpc>
                <a:spcPct val="150000"/>
              </a:lnSpc>
              <a:buFont typeface="Wingdings" panose="05000000000000000000" pitchFamily="2" charset="2"/>
              <a:buChar char="q"/>
            </a:pPr>
            <a:r>
              <a:rPr lang="en-US" sz="2000" dirty="0"/>
              <a:t>Graphs.</a:t>
            </a:r>
            <a:endParaRPr sz="2000" dirty="0"/>
          </a:p>
          <a:p>
            <a:pPr marL="495300" indent="-342900">
              <a:lnSpc>
                <a:spcPct val="150000"/>
              </a:lnSpc>
              <a:buFont typeface="Wingdings" panose="05000000000000000000" pitchFamily="2" charset="2"/>
              <a:buChar char="q"/>
            </a:pPr>
            <a:r>
              <a:rPr lang="en-US" sz="2000" dirty="0">
                <a:sym typeface="Roboto Slab"/>
              </a:rPr>
              <a:t>ERGA</a:t>
            </a:r>
          </a:p>
          <a:p>
            <a:pPr marL="495300" indent="-342900">
              <a:lnSpc>
                <a:spcPct val="150000"/>
              </a:lnSpc>
              <a:buFont typeface="Wingdings" panose="05000000000000000000" pitchFamily="2" charset="2"/>
              <a:buChar char="q"/>
            </a:pPr>
            <a:r>
              <a:rPr lang="en-US" sz="2000" dirty="0"/>
              <a:t>References</a:t>
            </a:r>
            <a:endParaRPr sz="2000" dirty="0">
              <a:sym typeface="Roboto Slab"/>
            </a:endParaRPr>
          </a:p>
        </p:txBody>
      </p:sp>
      <p:sp>
        <p:nvSpPr>
          <p:cNvPr id="1834" name="Google Shape;1834;p34"/>
          <p:cNvSpPr txBox="1">
            <a:spLocks noGrp="1"/>
          </p:cNvSpPr>
          <p:nvPr>
            <p:ph type="title"/>
          </p:nvPr>
        </p:nvSpPr>
        <p:spPr>
          <a:xfrm flipH="1">
            <a:off x="987150" y="378991"/>
            <a:ext cx="7443300" cy="54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Contents of This Presentation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7"/>
        <p:cNvGrpSpPr/>
        <p:nvPr/>
      </p:nvGrpSpPr>
      <p:grpSpPr>
        <a:xfrm>
          <a:off x="0" y="0"/>
          <a:ext cx="0" cy="0"/>
          <a:chOff x="0" y="0"/>
          <a:chExt cx="0" cy="0"/>
        </a:xfrm>
      </p:grpSpPr>
      <p:sp>
        <p:nvSpPr>
          <p:cNvPr id="2378" name="Google Shape;2378;p53"/>
          <p:cNvSpPr txBox="1">
            <a:spLocks noGrp="1"/>
          </p:cNvSpPr>
          <p:nvPr>
            <p:ph type="subTitle" idx="1"/>
          </p:nvPr>
        </p:nvSpPr>
        <p:spPr>
          <a:xfrm>
            <a:off x="539270" y="1700892"/>
            <a:ext cx="8244114" cy="1741715"/>
          </a:xfrm>
          <a:prstGeom prst="rect">
            <a:avLst/>
          </a:prstGeom>
        </p:spPr>
        <p:txBody>
          <a:bodyPr spcFirstLastPara="1" wrap="square" lIns="91425" tIns="91425" rIns="91425" bIns="91425" anchor="t" anchorCtr="0">
            <a:noAutofit/>
          </a:bodyPr>
          <a:lstStyle/>
          <a:p>
            <a:pPr marL="342900" indent="-342900">
              <a:buFont typeface="+mj-lt"/>
              <a:buAutoNum type="arabicPeriod"/>
            </a:pPr>
            <a:r>
              <a:rPr lang="en-US" sz="24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3"/>
              </a:rPr>
              <a:t>https://www.biorxiv.org/content/10.1101/085050v2.full</a:t>
            </a:r>
            <a:endParaRPr lang="en-US" sz="2400" u="sng" dirty="0">
              <a:solidFill>
                <a:srgbClr val="0000FF"/>
              </a:solidFill>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mj-lt"/>
              <a:buAutoNum type="arabicPeriod"/>
            </a:pPr>
            <a:r>
              <a:rPr lang="en-US" sz="24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4"/>
              </a:rPr>
              <a:t>https://pubmed.ncbi.nlm.nih.gov/27940952</a:t>
            </a:r>
            <a:r>
              <a:rPr lang="ar-EG" sz="24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4"/>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mj-lt"/>
              <a:buAutoNum type="arabicPeriod"/>
            </a:pPr>
            <a:r>
              <a:rPr lang="en-US" sz="24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5"/>
              </a:rPr>
              <a:t>https://www.erga-biodiversity.eu</a:t>
            </a:r>
            <a:r>
              <a:rPr lang="ar-EG" sz="24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5"/>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buFont typeface="+mj-lt"/>
              <a:buAutoNum type="arabicPeriod"/>
            </a:pPr>
            <a:r>
              <a:rPr lang="en-US" sz="24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6"/>
              </a:rPr>
              <a:t>https://www.nature.com/articles/s41587-020-0711-0</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indent="0"/>
            <a:endParaRPr lang="en-US" sz="1800" u="sng" dirty="0">
              <a:solidFill>
                <a:srgbClr val="0000FF"/>
              </a:solidFill>
              <a:effectLst/>
              <a:latin typeface="Calibri" panose="020F0502020204030204" pitchFamily="34" charset="0"/>
              <a:ea typeface="Calibri" panose="020F0502020204030204" pitchFamily="34" charset="0"/>
              <a:cs typeface="Arial" panose="020B0604020202020204" pitchFamily="34" charset="0"/>
            </a:endParaRPr>
          </a:p>
          <a:p>
            <a:pPr marL="0" indent="0"/>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379" name="Google Shape;2379;p53"/>
          <p:cNvSpPr txBox="1">
            <a:spLocks noGrp="1"/>
          </p:cNvSpPr>
          <p:nvPr>
            <p:ph type="title"/>
          </p:nvPr>
        </p:nvSpPr>
        <p:spPr>
          <a:xfrm>
            <a:off x="1192413" y="388634"/>
            <a:ext cx="4432571" cy="60112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gradFill>
                  <a:gsLst>
                    <a:gs pos="0">
                      <a:schemeClr val="bg1">
                        <a:lumMod val="60000"/>
                        <a:lumOff val="40000"/>
                      </a:schemeClr>
                    </a:gs>
                    <a:gs pos="74000">
                      <a:srgbClr val="002060"/>
                    </a:gs>
                    <a:gs pos="41000">
                      <a:schemeClr val="accent6">
                        <a:lumMod val="50000"/>
                      </a:schemeClr>
                    </a:gs>
                    <a:gs pos="49000">
                      <a:schemeClr val="bg2">
                        <a:lumMod val="60000"/>
                        <a:lumOff val="40000"/>
                      </a:schemeClr>
                    </a:gs>
                  </a:gsLst>
                  <a:lin ang="5400000" scaled="1"/>
                </a:gradFill>
              </a:rPr>
              <a:t>References</a:t>
            </a:r>
            <a:endParaRPr dirty="0">
              <a:gradFill>
                <a:gsLst>
                  <a:gs pos="0">
                    <a:schemeClr val="bg1">
                      <a:lumMod val="60000"/>
                      <a:lumOff val="40000"/>
                    </a:schemeClr>
                  </a:gs>
                  <a:gs pos="74000">
                    <a:srgbClr val="002060"/>
                  </a:gs>
                  <a:gs pos="41000">
                    <a:schemeClr val="accent6">
                      <a:lumMod val="50000"/>
                    </a:schemeClr>
                  </a:gs>
                  <a:gs pos="49000">
                    <a:schemeClr val="bg2">
                      <a:lumMod val="60000"/>
                      <a:lumOff val="40000"/>
                    </a:schemeClr>
                  </a:gs>
                </a:gsLst>
                <a:lin ang="5400000" scaled="1"/>
              </a:gradFill>
            </a:endParaRPr>
          </a:p>
        </p:txBody>
      </p:sp>
      <p:pic>
        <p:nvPicPr>
          <p:cNvPr id="3" name="Picture 2">
            <a:extLst>
              <a:ext uri="{FF2B5EF4-FFF2-40B4-BE49-F238E27FC236}">
                <a16:creationId xmlns:a16="http://schemas.microsoft.com/office/drawing/2014/main" id="{4B62DB1C-CA39-42A5-9C63-EEA7CCD6FE94}"/>
              </a:ext>
            </a:extLst>
          </p:cNvPr>
          <p:cNvPicPr>
            <a:picLocks noChangeAspect="1"/>
          </p:cNvPicPr>
          <p:nvPr/>
        </p:nvPicPr>
        <p:blipFill>
          <a:blip r:embed="rId7"/>
          <a:stretch>
            <a:fillRect/>
          </a:stretch>
        </p:blipFill>
        <p:spPr>
          <a:xfrm>
            <a:off x="123797" y="154890"/>
            <a:ext cx="1068616" cy="106861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4"/>
        <p:cNvGrpSpPr/>
        <p:nvPr/>
      </p:nvGrpSpPr>
      <p:grpSpPr>
        <a:xfrm>
          <a:off x="0" y="0"/>
          <a:ext cx="0" cy="0"/>
          <a:chOff x="0" y="0"/>
          <a:chExt cx="0" cy="0"/>
        </a:xfrm>
      </p:grpSpPr>
      <p:pic>
        <p:nvPicPr>
          <p:cNvPr id="3" name="Picture 2">
            <a:extLst>
              <a:ext uri="{FF2B5EF4-FFF2-40B4-BE49-F238E27FC236}">
                <a16:creationId xmlns:a16="http://schemas.microsoft.com/office/drawing/2014/main" id="{E82085D2-4A19-4E4E-854C-436AFC0FA553}"/>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318191" y="933182"/>
            <a:ext cx="8507618" cy="3982038"/>
          </a:xfrm>
          <a:prstGeom prst="rect">
            <a:avLst/>
          </a:prstGeom>
        </p:spPr>
      </p:pic>
      <p:sp>
        <p:nvSpPr>
          <p:cNvPr id="2565" name="Google Shape;2565;p60"/>
          <p:cNvSpPr txBox="1"/>
          <p:nvPr/>
        </p:nvSpPr>
        <p:spPr>
          <a:xfrm>
            <a:off x="696685" y="1248225"/>
            <a:ext cx="8129123" cy="3722918"/>
          </a:xfrm>
          <a:prstGeom prst="rect">
            <a:avLst/>
          </a:prstGeom>
          <a:noFill/>
          <a:ln>
            <a:noFill/>
          </a:ln>
        </p:spPr>
        <p:txBody>
          <a:bodyPr spcFirstLastPara="1" wrap="square" lIns="91425" tIns="91425" rIns="91425" bIns="91425" anchor="t" anchorCtr="0">
            <a:noAutofit/>
          </a:bodyPr>
          <a:lstStyle/>
          <a:p>
            <a:pPr algn="ctr">
              <a:lnSpc>
                <a:spcPct val="150000"/>
              </a:lnSpc>
            </a:pPr>
            <a:r>
              <a:rPr lang="en-US" sz="2000" b="1" dirty="0">
                <a:solidFill>
                  <a:schemeClr val="accent6">
                    <a:lumMod val="50000"/>
                  </a:schemeClr>
                </a:solidFill>
                <a:latin typeface="Century Gothic" panose="020B0502020202020204" pitchFamily="34" charset="0"/>
              </a:rPr>
              <a:t>Doaa Sayed Ibrahim Morsy (Group 2 section 1)</a:t>
            </a:r>
          </a:p>
          <a:p>
            <a:pPr algn="ctr">
              <a:lnSpc>
                <a:spcPct val="150000"/>
              </a:lnSpc>
            </a:pPr>
            <a:r>
              <a:rPr lang="en-US" sz="2000" b="1" dirty="0">
                <a:solidFill>
                  <a:schemeClr val="accent6">
                    <a:lumMod val="50000"/>
                  </a:schemeClr>
                </a:solidFill>
                <a:latin typeface="Century Gothic" panose="020B0502020202020204" pitchFamily="34" charset="0"/>
              </a:rPr>
              <a:t>Rahma Yasser Mahmoud Abd- elsalam (Group 2 section 2)</a:t>
            </a:r>
          </a:p>
          <a:p>
            <a:pPr algn="ctr">
              <a:lnSpc>
                <a:spcPct val="150000"/>
              </a:lnSpc>
            </a:pPr>
            <a:r>
              <a:rPr lang="en-US" sz="2000" b="1" dirty="0">
                <a:solidFill>
                  <a:schemeClr val="accent6">
                    <a:lumMod val="50000"/>
                  </a:schemeClr>
                </a:solidFill>
                <a:latin typeface="Century Gothic" panose="020B0502020202020204" pitchFamily="34" charset="0"/>
              </a:rPr>
              <a:t>Yasmeen Hossam El-din Mohamed Mahran (Group 4 section 4)</a:t>
            </a:r>
          </a:p>
          <a:p>
            <a:pPr algn="ctr">
              <a:lnSpc>
                <a:spcPct val="150000"/>
              </a:lnSpc>
            </a:pPr>
            <a:r>
              <a:rPr lang="en-US" sz="2000" b="1" dirty="0">
                <a:solidFill>
                  <a:schemeClr val="accent6">
                    <a:lumMod val="50000"/>
                  </a:schemeClr>
                </a:solidFill>
                <a:latin typeface="Century Gothic" panose="020B0502020202020204" pitchFamily="34" charset="0"/>
              </a:rPr>
              <a:t>Ahmed Mohsen Mohamed Ahmed (Group 1 section 1)</a:t>
            </a:r>
          </a:p>
          <a:p>
            <a:pPr algn="ctr">
              <a:lnSpc>
                <a:spcPct val="150000"/>
              </a:lnSpc>
            </a:pPr>
            <a:r>
              <a:rPr lang="en-US" sz="2000" b="1" dirty="0">
                <a:solidFill>
                  <a:schemeClr val="accent6">
                    <a:lumMod val="50000"/>
                  </a:schemeClr>
                </a:solidFill>
                <a:latin typeface="Century Gothic" panose="020B0502020202020204" pitchFamily="34" charset="0"/>
              </a:rPr>
              <a:t>Mohamed Mamdouh Allam Ahmed (Group 4 section 1)</a:t>
            </a:r>
          </a:p>
          <a:p>
            <a:pPr algn="ctr">
              <a:lnSpc>
                <a:spcPct val="150000"/>
              </a:lnSpc>
            </a:pPr>
            <a:r>
              <a:rPr lang="en-US" sz="2000" b="1" dirty="0">
                <a:solidFill>
                  <a:schemeClr val="accent6">
                    <a:lumMod val="50000"/>
                  </a:schemeClr>
                </a:solidFill>
                <a:latin typeface="Century Gothic" panose="020B0502020202020204" pitchFamily="34" charset="0"/>
              </a:rPr>
              <a:t>Mahmoud Sayed Youssef Kotb (Group 4 section 1)</a:t>
            </a:r>
          </a:p>
          <a:p>
            <a:pPr algn="ctr">
              <a:lnSpc>
                <a:spcPct val="150000"/>
              </a:lnSpc>
            </a:pPr>
            <a:r>
              <a:rPr lang="en-US" sz="2000" b="1" dirty="0">
                <a:solidFill>
                  <a:schemeClr val="accent6">
                    <a:lumMod val="50000"/>
                  </a:schemeClr>
                </a:solidFill>
                <a:latin typeface="Century Gothic" panose="020B0502020202020204" pitchFamily="34" charset="0"/>
              </a:rPr>
              <a:t>Mena Nashaat Fayez Khalil (Group 4 </a:t>
            </a:r>
            <a:r>
              <a:rPr lang="en-US" sz="2000" b="1">
                <a:solidFill>
                  <a:schemeClr val="accent6">
                    <a:lumMod val="50000"/>
                  </a:schemeClr>
                </a:solidFill>
                <a:latin typeface="Century Gothic" panose="020B0502020202020204" pitchFamily="34" charset="0"/>
              </a:rPr>
              <a:t>section 3)</a:t>
            </a:r>
            <a:endParaRPr lang="ar-EG" sz="2000" b="1" dirty="0">
              <a:solidFill>
                <a:schemeClr val="accent6">
                  <a:lumMod val="50000"/>
                </a:schemeClr>
              </a:solidFill>
              <a:latin typeface="Century Gothic" panose="020B0502020202020204" pitchFamily="34" charset="0"/>
            </a:endParaRPr>
          </a:p>
        </p:txBody>
      </p:sp>
      <p:sp>
        <p:nvSpPr>
          <p:cNvPr id="2566" name="Google Shape;2566;p60"/>
          <p:cNvSpPr txBox="1">
            <a:spLocks noGrp="1"/>
          </p:cNvSpPr>
          <p:nvPr>
            <p:ph type="title"/>
          </p:nvPr>
        </p:nvSpPr>
        <p:spPr>
          <a:xfrm flipH="1">
            <a:off x="987150" y="378991"/>
            <a:ext cx="7443300" cy="54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gradFill>
                  <a:gsLst>
                    <a:gs pos="0">
                      <a:schemeClr val="accent6">
                        <a:lumMod val="50000"/>
                      </a:schemeClr>
                    </a:gs>
                    <a:gs pos="74000">
                      <a:schemeClr val="accent6">
                        <a:lumMod val="50000"/>
                      </a:schemeClr>
                    </a:gs>
                    <a:gs pos="41000">
                      <a:schemeClr val="bg1">
                        <a:lumMod val="50000"/>
                      </a:schemeClr>
                    </a:gs>
                    <a:gs pos="49000">
                      <a:schemeClr val="bg1"/>
                    </a:gs>
                  </a:gsLst>
                  <a:lin ang="5400000" scaled="1"/>
                </a:gradFill>
              </a:rPr>
              <a:t>Team Members:</a:t>
            </a:r>
            <a:endParaRPr dirty="0">
              <a:gradFill>
                <a:gsLst>
                  <a:gs pos="0">
                    <a:schemeClr val="accent6">
                      <a:lumMod val="50000"/>
                    </a:schemeClr>
                  </a:gs>
                  <a:gs pos="74000">
                    <a:schemeClr val="accent6">
                      <a:lumMod val="50000"/>
                    </a:schemeClr>
                  </a:gs>
                  <a:gs pos="41000">
                    <a:schemeClr val="bg1">
                      <a:lumMod val="50000"/>
                    </a:schemeClr>
                  </a:gs>
                  <a:gs pos="49000">
                    <a:schemeClr val="bg1"/>
                  </a:gs>
                </a:gsLst>
                <a:lin ang="5400000" scaled="1"/>
              </a:gra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38"/>
          <p:cNvSpPr txBox="1">
            <a:spLocks noGrp="1"/>
          </p:cNvSpPr>
          <p:nvPr>
            <p:ph type="title" idx="5"/>
          </p:nvPr>
        </p:nvSpPr>
        <p:spPr>
          <a:xfrm flipH="1">
            <a:off x="987150" y="378991"/>
            <a:ext cx="7443300" cy="54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800" dirty="0"/>
              <a:t>Human health and biodiversity genomics.</a:t>
            </a:r>
            <a:endParaRPr sz="2800" dirty="0"/>
          </a:p>
        </p:txBody>
      </p:sp>
      <p:grpSp>
        <p:nvGrpSpPr>
          <p:cNvPr id="1889" name="Google Shape;1889;p38"/>
          <p:cNvGrpSpPr/>
          <p:nvPr/>
        </p:nvGrpSpPr>
        <p:grpSpPr>
          <a:xfrm>
            <a:off x="1741109" y="1764788"/>
            <a:ext cx="2544600" cy="2605800"/>
            <a:chOff x="720000" y="1888163"/>
            <a:chExt cx="2544600" cy="2605800"/>
          </a:xfrm>
        </p:grpSpPr>
        <p:sp>
          <p:nvSpPr>
            <p:cNvPr id="1890" name="Google Shape;1890;p38"/>
            <p:cNvSpPr/>
            <p:nvPr/>
          </p:nvSpPr>
          <p:spPr>
            <a:xfrm>
              <a:off x="872400" y="2040563"/>
              <a:ext cx="2392200" cy="24534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38"/>
            <p:cNvGrpSpPr/>
            <p:nvPr/>
          </p:nvGrpSpPr>
          <p:grpSpPr>
            <a:xfrm>
              <a:off x="720000" y="1888163"/>
              <a:ext cx="2392200" cy="2453400"/>
              <a:chOff x="720000" y="1888163"/>
              <a:chExt cx="2392200" cy="2453400"/>
            </a:xfrm>
          </p:grpSpPr>
          <p:sp>
            <p:nvSpPr>
              <p:cNvPr id="1892" name="Google Shape;1892;p38"/>
              <p:cNvSpPr/>
              <p:nvPr/>
            </p:nvSpPr>
            <p:spPr>
              <a:xfrm>
                <a:off x="720000" y="1888163"/>
                <a:ext cx="2392200" cy="245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3" name="Google Shape;1893;p38"/>
              <p:cNvGrpSpPr/>
              <p:nvPr/>
            </p:nvGrpSpPr>
            <p:grpSpPr>
              <a:xfrm>
                <a:off x="720000" y="1889443"/>
                <a:ext cx="779700" cy="2450872"/>
                <a:chOff x="3473700" y="-39450"/>
                <a:chExt cx="779700" cy="5222400"/>
              </a:xfrm>
            </p:grpSpPr>
            <p:cxnSp>
              <p:nvCxnSpPr>
                <p:cNvPr id="1894" name="Google Shape;1894;p38"/>
                <p:cNvCxnSpPr/>
                <p:nvPr/>
              </p:nvCxnSpPr>
              <p:spPr>
                <a:xfrm flipH="1">
                  <a:off x="3473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895" name="Google Shape;1895;p38"/>
                <p:cNvCxnSpPr/>
                <p:nvPr/>
              </p:nvCxnSpPr>
              <p:spPr>
                <a:xfrm flipH="1">
                  <a:off x="3627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896" name="Google Shape;1896;p38"/>
                <p:cNvCxnSpPr/>
                <p:nvPr/>
              </p:nvCxnSpPr>
              <p:spPr>
                <a:xfrm flipH="1">
                  <a:off x="3782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897" name="Google Shape;1897;p38"/>
                <p:cNvCxnSpPr/>
                <p:nvPr/>
              </p:nvCxnSpPr>
              <p:spPr>
                <a:xfrm flipH="1">
                  <a:off x="3936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898" name="Google Shape;1898;p38"/>
                <p:cNvCxnSpPr/>
                <p:nvPr/>
              </p:nvCxnSpPr>
              <p:spPr>
                <a:xfrm flipH="1">
                  <a:off x="4090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899" name="Google Shape;1899;p38"/>
                <p:cNvCxnSpPr/>
                <p:nvPr/>
              </p:nvCxnSpPr>
              <p:spPr>
                <a:xfrm flipH="1">
                  <a:off x="4244700" y="-39450"/>
                  <a:ext cx="8700" cy="5222400"/>
                </a:xfrm>
                <a:prstGeom prst="straightConnector1">
                  <a:avLst/>
                </a:prstGeom>
                <a:noFill/>
                <a:ln w="9525" cap="flat" cmpd="sng">
                  <a:solidFill>
                    <a:schemeClr val="lt2"/>
                  </a:solidFill>
                  <a:prstDash val="solid"/>
                  <a:round/>
                  <a:headEnd type="none" w="med" len="med"/>
                  <a:tailEnd type="none" w="med" len="med"/>
                </a:ln>
              </p:spPr>
            </p:cxnSp>
          </p:grpSp>
        </p:grpSp>
      </p:grpSp>
      <p:grpSp>
        <p:nvGrpSpPr>
          <p:cNvPr id="1901" name="Google Shape;1901;p38"/>
          <p:cNvGrpSpPr/>
          <p:nvPr/>
        </p:nvGrpSpPr>
        <p:grpSpPr>
          <a:xfrm>
            <a:off x="5277588" y="1764788"/>
            <a:ext cx="2544600" cy="2605800"/>
            <a:chOff x="3432000" y="1874388"/>
            <a:chExt cx="2544600" cy="2605800"/>
          </a:xfrm>
        </p:grpSpPr>
        <p:sp>
          <p:nvSpPr>
            <p:cNvPr id="1902" name="Google Shape;1902;p38"/>
            <p:cNvSpPr/>
            <p:nvPr/>
          </p:nvSpPr>
          <p:spPr>
            <a:xfrm>
              <a:off x="3584400" y="2026788"/>
              <a:ext cx="2392200" cy="24534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3" name="Google Shape;1903;p38"/>
            <p:cNvGrpSpPr/>
            <p:nvPr/>
          </p:nvGrpSpPr>
          <p:grpSpPr>
            <a:xfrm>
              <a:off x="3432000" y="1874388"/>
              <a:ext cx="2392200" cy="2453403"/>
              <a:chOff x="1288850" y="2039925"/>
              <a:chExt cx="2392200" cy="2453403"/>
            </a:xfrm>
          </p:grpSpPr>
          <p:sp>
            <p:nvSpPr>
              <p:cNvPr id="1904" name="Google Shape;1904;p38"/>
              <p:cNvSpPr/>
              <p:nvPr/>
            </p:nvSpPr>
            <p:spPr>
              <a:xfrm>
                <a:off x="1288850" y="2039925"/>
                <a:ext cx="2392200" cy="245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05" name="Google Shape;1905;p38"/>
              <p:cNvGrpSpPr/>
              <p:nvPr/>
            </p:nvGrpSpPr>
            <p:grpSpPr>
              <a:xfrm>
                <a:off x="1288850" y="2042456"/>
                <a:ext cx="779700" cy="2450872"/>
                <a:chOff x="3473700" y="-39450"/>
                <a:chExt cx="779700" cy="5222400"/>
              </a:xfrm>
            </p:grpSpPr>
            <p:cxnSp>
              <p:nvCxnSpPr>
                <p:cNvPr id="1906" name="Google Shape;1906;p38"/>
                <p:cNvCxnSpPr/>
                <p:nvPr/>
              </p:nvCxnSpPr>
              <p:spPr>
                <a:xfrm flipH="1">
                  <a:off x="3473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907" name="Google Shape;1907;p38"/>
                <p:cNvCxnSpPr/>
                <p:nvPr/>
              </p:nvCxnSpPr>
              <p:spPr>
                <a:xfrm flipH="1">
                  <a:off x="3627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908" name="Google Shape;1908;p38"/>
                <p:cNvCxnSpPr/>
                <p:nvPr/>
              </p:nvCxnSpPr>
              <p:spPr>
                <a:xfrm flipH="1">
                  <a:off x="3782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909" name="Google Shape;1909;p38"/>
                <p:cNvCxnSpPr/>
                <p:nvPr/>
              </p:nvCxnSpPr>
              <p:spPr>
                <a:xfrm flipH="1">
                  <a:off x="3936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910" name="Google Shape;1910;p38"/>
                <p:cNvCxnSpPr/>
                <p:nvPr/>
              </p:nvCxnSpPr>
              <p:spPr>
                <a:xfrm flipH="1">
                  <a:off x="4090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911" name="Google Shape;1911;p38"/>
                <p:cNvCxnSpPr/>
                <p:nvPr/>
              </p:nvCxnSpPr>
              <p:spPr>
                <a:xfrm flipH="1">
                  <a:off x="4244700" y="-39450"/>
                  <a:ext cx="8700" cy="5222400"/>
                </a:xfrm>
                <a:prstGeom prst="straightConnector1">
                  <a:avLst/>
                </a:prstGeom>
                <a:noFill/>
                <a:ln w="9525" cap="flat" cmpd="sng">
                  <a:solidFill>
                    <a:schemeClr val="lt2"/>
                  </a:solidFill>
                  <a:prstDash val="solid"/>
                  <a:round/>
                  <a:headEnd type="none" w="med" len="med"/>
                  <a:tailEnd type="none" w="med" len="med"/>
                </a:ln>
              </p:spPr>
            </p:cxnSp>
          </p:grpSp>
        </p:grpSp>
      </p:grpSp>
      <p:sp>
        <p:nvSpPr>
          <p:cNvPr id="1912" name="Google Shape;1912;p38"/>
          <p:cNvSpPr txBox="1">
            <a:spLocks noGrp="1"/>
          </p:cNvSpPr>
          <p:nvPr>
            <p:ph type="title" idx="2"/>
          </p:nvPr>
        </p:nvSpPr>
        <p:spPr>
          <a:xfrm flipH="1">
            <a:off x="1799872" y="1803512"/>
            <a:ext cx="2237101" cy="25283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Genomics now regularly plays a central and catalytic role in basic and translational research, and studies increasingly demonstrate the vital role that genomic information can play in clinical care.</a:t>
            </a:r>
            <a:endParaRPr dirty="0"/>
          </a:p>
        </p:txBody>
      </p:sp>
      <p:sp>
        <p:nvSpPr>
          <p:cNvPr id="1914" name="Google Shape;1914;p38"/>
          <p:cNvSpPr txBox="1">
            <a:spLocks noGrp="1"/>
          </p:cNvSpPr>
          <p:nvPr>
            <p:ph type="title" idx="4"/>
          </p:nvPr>
        </p:nvSpPr>
        <p:spPr>
          <a:xfrm flipH="1">
            <a:off x="5368967" y="1803512"/>
            <a:ext cx="2209442" cy="28535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anticipated advances in technology development, biological insights, and clinical applications (among others) will lead to more widespread integration of genomics into virtually all areas of biomedical research.</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38"/>
          <p:cNvSpPr txBox="1">
            <a:spLocks noGrp="1"/>
          </p:cNvSpPr>
          <p:nvPr>
            <p:ph type="title" idx="5"/>
          </p:nvPr>
        </p:nvSpPr>
        <p:spPr>
          <a:xfrm flipH="1">
            <a:off x="1358712" y="378990"/>
            <a:ext cx="7665417" cy="712619"/>
          </a:xfrm>
          <a:prstGeom prst="rect">
            <a:avLst/>
          </a:prstGeom>
        </p:spPr>
        <p:txBody>
          <a:bodyPr spcFirstLastPara="1" wrap="square" lIns="91425" tIns="91425" rIns="91425" bIns="91425" anchor="t" anchorCtr="0">
            <a:noAutofit/>
          </a:bodyPr>
          <a:lstStyle/>
          <a:p>
            <a:r>
              <a:rPr lang="en-US" sz="2400" dirty="0"/>
              <a:t>Haplotype-resolved or phased genome assembly.</a:t>
            </a:r>
          </a:p>
        </p:txBody>
      </p:sp>
      <p:grpSp>
        <p:nvGrpSpPr>
          <p:cNvPr id="1889" name="Google Shape;1889;p38"/>
          <p:cNvGrpSpPr/>
          <p:nvPr/>
        </p:nvGrpSpPr>
        <p:grpSpPr>
          <a:xfrm>
            <a:off x="1741109" y="1764788"/>
            <a:ext cx="2544600" cy="2605800"/>
            <a:chOff x="720000" y="1888163"/>
            <a:chExt cx="2544600" cy="2605800"/>
          </a:xfrm>
        </p:grpSpPr>
        <p:sp>
          <p:nvSpPr>
            <p:cNvPr id="1890" name="Google Shape;1890;p38"/>
            <p:cNvSpPr/>
            <p:nvPr/>
          </p:nvSpPr>
          <p:spPr>
            <a:xfrm>
              <a:off x="872400" y="2040563"/>
              <a:ext cx="2392200" cy="24534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38"/>
            <p:cNvGrpSpPr/>
            <p:nvPr/>
          </p:nvGrpSpPr>
          <p:grpSpPr>
            <a:xfrm>
              <a:off x="720000" y="1888163"/>
              <a:ext cx="2392200" cy="2453400"/>
              <a:chOff x="720000" y="1888163"/>
              <a:chExt cx="2392200" cy="2453400"/>
            </a:xfrm>
          </p:grpSpPr>
          <p:sp>
            <p:nvSpPr>
              <p:cNvPr id="1892" name="Google Shape;1892;p38"/>
              <p:cNvSpPr/>
              <p:nvPr/>
            </p:nvSpPr>
            <p:spPr>
              <a:xfrm>
                <a:off x="720000" y="1888163"/>
                <a:ext cx="2392200" cy="245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3" name="Google Shape;1893;p38"/>
              <p:cNvGrpSpPr/>
              <p:nvPr/>
            </p:nvGrpSpPr>
            <p:grpSpPr>
              <a:xfrm>
                <a:off x="720000" y="1889443"/>
                <a:ext cx="779700" cy="2450872"/>
                <a:chOff x="3473700" y="-39450"/>
                <a:chExt cx="779700" cy="5222400"/>
              </a:xfrm>
            </p:grpSpPr>
            <p:cxnSp>
              <p:nvCxnSpPr>
                <p:cNvPr id="1894" name="Google Shape;1894;p38"/>
                <p:cNvCxnSpPr/>
                <p:nvPr/>
              </p:nvCxnSpPr>
              <p:spPr>
                <a:xfrm flipH="1">
                  <a:off x="3473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895" name="Google Shape;1895;p38"/>
                <p:cNvCxnSpPr/>
                <p:nvPr/>
              </p:nvCxnSpPr>
              <p:spPr>
                <a:xfrm flipH="1">
                  <a:off x="3627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896" name="Google Shape;1896;p38"/>
                <p:cNvCxnSpPr/>
                <p:nvPr/>
              </p:nvCxnSpPr>
              <p:spPr>
                <a:xfrm flipH="1">
                  <a:off x="3782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897" name="Google Shape;1897;p38"/>
                <p:cNvCxnSpPr/>
                <p:nvPr/>
              </p:nvCxnSpPr>
              <p:spPr>
                <a:xfrm flipH="1">
                  <a:off x="3936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898" name="Google Shape;1898;p38"/>
                <p:cNvCxnSpPr/>
                <p:nvPr/>
              </p:nvCxnSpPr>
              <p:spPr>
                <a:xfrm flipH="1">
                  <a:off x="4090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899" name="Google Shape;1899;p38"/>
                <p:cNvCxnSpPr/>
                <p:nvPr/>
              </p:nvCxnSpPr>
              <p:spPr>
                <a:xfrm flipH="1">
                  <a:off x="4244700" y="-39450"/>
                  <a:ext cx="8700" cy="5222400"/>
                </a:xfrm>
                <a:prstGeom prst="straightConnector1">
                  <a:avLst/>
                </a:prstGeom>
                <a:noFill/>
                <a:ln w="9525" cap="flat" cmpd="sng">
                  <a:solidFill>
                    <a:schemeClr val="lt2"/>
                  </a:solidFill>
                  <a:prstDash val="solid"/>
                  <a:round/>
                  <a:headEnd type="none" w="med" len="med"/>
                  <a:tailEnd type="none" w="med" len="med"/>
                </a:ln>
              </p:spPr>
            </p:cxnSp>
          </p:grpSp>
        </p:grpSp>
      </p:grpSp>
      <p:grpSp>
        <p:nvGrpSpPr>
          <p:cNvPr id="1901" name="Google Shape;1901;p38"/>
          <p:cNvGrpSpPr/>
          <p:nvPr/>
        </p:nvGrpSpPr>
        <p:grpSpPr>
          <a:xfrm>
            <a:off x="5277588" y="1764788"/>
            <a:ext cx="2544600" cy="2605800"/>
            <a:chOff x="3432000" y="1874388"/>
            <a:chExt cx="2544600" cy="2605800"/>
          </a:xfrm>
        </p:grpSpPr>
        <p:sp>
          <p:nvSpPr>
            <p:cNvPr id="1902" name="Google Shape;1902;p38"/>
            <p:cNvSpPr/>
            <p:nvPr/>
          </p:nvSpPr>
          <p:spPr>
            <a:xfrm>
              <a:off x="3584400" y="2026788"/>
              <a:ext cx="2392200" cy="24534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3" name="Google Shape;1903;p38"/>
            <p:cNvGrpSpPr/>
            <p:nvPr/>
          </p:nvGrpSpPr>
          <p:grpSpPr>
            <a:xfrm>
              <a:off x="3432000" y="1874388"/>
              <a:ext cx="2392200" cy="2453403"/>
              <a:chOff x="1288850" y="2039925"/>
              <a:chExt cx="2392200" cy="2453403"/>
            </a:xfrm>
          </p:grpSpPr>
          <p:sp>
            <p:nvSpPr>
              <p:cNvPr id="1904" name="Google Shape;1904;p38"/>
              <p:cNvSpPr/>
              <p:nvPr/>
            </p:nvSpPr>
            <p:spPr>
              <a:xfrm>
                <a:off x="1288850" y="2039925"/>
                <a:ext cx="2392200" cy="245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05" name="Google Shape;1905;p38"/>
              <p:cNvGrpSpPr/>
              <p:nvPr/>
            </p:nvGrpSpPr>
            <p:grpSpPr>
              <a:xfrm>
                <a:off x="1288850" y="2042456"/>
                <a:ext cx="779700" cy="2450872"/>
                <a:chOff x="3473700" y="-39450"/>
                <a:chExt cx="779700" cy="5222400"/>
              </a:xfrm>
            </p:grpSpPr>
            <p:cxnSp>
              <p:nvCxnSpPr>
                <p:cNvPr id="1906" name="Google Shape;1906;p38"/>
                <p:cNvCxnSpPr/>
                <p:nvPr/>
              </p:nvCxnSpPr>
              <p:spPr>
                <a:xfrm flipH="1">
                  <a:off x="34737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907" name="Google Shape;1907;p38"/>
                <p:cNvCxnSpPr/>
                <p:nvPr/>
              </p:nvCxnSpPr>
              <p:spPr>
                <a:xfrm flipH="1">
                  <a:off x="36279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908" name="Google Shape;1908;p38"/>
                <p:cNvCxnSpPr/>
                <p:nvPr/>
              </p:nvCxnSpPr>
              <p:spPr>
                <a:xfrm flipH="1">
                  <a:off x="37821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909" name="Google Shape;1909;p38"/>
                <p:cNvCxnSpPr/>
                <p:nvPr/>
              </p:nvCxnSpPr>
              <p:spPr>
                <a:xfrm flipH="1">
                  <a:off x="39363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910" name="Google Shape;1910;p38"/>
                <p:cNvCxnSpPr/>
                <p:nvPr/>
              </p:nvCxnSpPr>
              <p:spPr>
                <a:xfrm flipH="1">
                  <a:off x="4090500" y="-39450"/>
                  <a:ext cx="8700" cy="5222400"/>
                </a:xfrm>
                <a:prstGeom prst="straightConnector1">
                  <a:avLst/>
                </a:prstGeom>
                <a:noFill/>
                <a:ln w="9525" cap="flat" cmpd="sng">
                  <a:solidFill>
                    <a:schemeClr val="lt2"/>
                  </a:solidFill>
                  <a:prstDash val="solid"/>
                  <a:round/>
                  <a:headEnd type="none" w="med" len="med"/>
                  <a:tailEnd type="none" w="med" len="med"/>
                </a:ln>
              </p:spPr>
            </p:cxnSp>
            <p:cxnSp>
              <p:nvCxnSpPr>
                <p:cNvPr id="1911" name="Google Shape;1911;p38"/>
                <p:cNvCxnSpPr/>
                <p:nvPr/>
              </p:nvCxnSpPr>
              <p:spPr>
                <a:xfrm flipH="1">
                  <a:off x="4244700" y="-39450"/>
                  <a:ext cx="8700" cy="5222400"/>
                </a:xfrm>
                <a:prstGeom prst="straightConnector1">
                  <a:avLst/>
                </a:prstGeom>
                <a:noFill/>
                <a:ln w="9525" cap="flat" cmpd="sng">
                  <a:solidFill>
                    <a:schemeClr val="lt2"/>
                  </a:solidFill>
                  <a:prstDash val="solid"/>
                  <a:round/>
                  <a:headEnd type="none" w="med" len="med"/>
                  <a:tailEnd type="none" w="med" len="med"/>
                </a:ln>
              </p:spPr>
            </p:cxnSp>
          </p:grpSp>
        </p:grpSp>
      </p:grpSp>
      <p:sp>
        <p:nvSpPr>
          <p:cNvPr id="1912" name="Google Shape;1912;p38"/>
          <p:cNvSpPr txBox="1">
            <a:spLocks noGrp="1"/>
          </p:cNvSpPr>
          <p:nvPr>
            <p:ph type="title" idx="2"/>
          </p:nvPr>
        </p:nvSpPr>
        <p:spPr>
          <a:xfrm flipH="1">
            <a:off x="1799872" y="1803512"/>
            <a:ext cx="2237101" cy="25283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Diploid assembly (DipAsm) that uses long, accurate reads and long-range conformation data for single individuals to generate a chromosome-scale phased assembly within 1 day.</a:t>
            </a:r>
            <a:endParaRPr dirty="0"/>
          </a:p>
        </p:txBody>
      </p:sp>
      <p:sp>
        <p:nvSpPr>
          <p:cNvPr id="1914" name="Google Shape;1914;p38"/>
          <p:cNvSpPr txBox="1">
            <a:spLocks noGrp="1"/>
          </p:cNvSpPr>
          <p:nvPr>
            <p:ph type="title" idx="4"/>
          </p:nvPr>
        </p:nvSpPr>
        <p:spPr>
          <a:xfrm flipH="1">
            <a:off x="5368967" y="1803512"/>
            <a:ext cx="2209442" cy="28535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DipAsm will facilitate high-quality precision medicine and studies of individual haplotype variation and population diversity.</a:t>
            </a:r>
            <a:endParaRPr sz="1600" dirty="0"/>
          </a:p>
        </p:txBody>
      </p:sp>
    </p:spTree>
    <p:extLst>
      <p:ext uri="{BB962C8B-B14F-4D97-AF65-F5344CB8AC3E}">
        <p14:creationId xmlns:p14="http://schemas.microsoft.com/office/powerpoint/2010/main" val="2034106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3" name="Google Shape;2013;p43"/>
          <p:cNvSpPr txBox="1">
            <a:spLocks noGrp="1"/>
          </p:cNvSpPr>
          <p:nvPr>
            <p:ph type="title"/>
          </p:nvPr>
        </p:nvSpPr>
        <p:spPr>
          <a:xfrm>
            <a:off x="1332300" y="1369351"/>
            <a:ext cx="6479400" cy="2404800"/>
          </a:xfrm>
          <a:prstGeom prst="rect">
            <a:avLst/>
          </a:prstGeom>
        </p:spPr>
        <p:txBody>
          <a:bodyPr spcFirstLastPara="1" wrap="square" lIns="91425" tIns="91425" rIns="91425" bIns="91425" anchor="ctr" anchorCtr="0">
            <a:noAutofit/>
          </a:bodyPr>
          <a:lstStyle/>
          <a:p>
            <a:r>
              <a:rPr lang="en" dirty="0">
                <a:solidFill>
                  <a:schemeClr val="dk1"/>
                </a:solidFill>
              </a:rPr>
              <a:t>HI-FI Algorithm</a:t>
            </a:r>
            <a:br>
              <a:rPr lang="en" dirty="0">
                <a:solidFill>
                  <a:schemeClr val="dk1"/>
                </a:solidFill>
              </a:rPr>
            </a:br>
            <a:r>
              <a:rPr lang="en" dirty="0">
                <a:solidFill>
                  <a:schemeClr val="dk1"/>
                </a:solidFill>
              </a:rPr>
              <a:t>(</a:t>
            </a:r>
            <a:r>
              <a:rPr lang="en-US" dirty="0" err="1">
                <a:solidFill>
                  <a:schemeClr val="dk1"/>
                </a:solidFill>
              </a:rPr>
              <a:t>Hifiasm</a:t>
            </a:r>
            <a:r>
              <a:rPr lang="en-US" dirty="0">
                <a:solidFill>
                  <a:schemeClr val="dk1"/>
                </a:solidFill>
              </a:rPr>
              <a:t>)</a:t>
            </a:r>
            <a:endParaRPr dirty="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sp>
        <p:nvSpPr>
          <p:cNvPr id="1956" name="Google Shape;1956;p40"/>
          <p:cNvSpPr txBox="1">
            <a:spLocks noGrp="1"/>
          </p:cNvSpPr>
          <p:nvPr>
            <p:ph type="title"/>
          </p:nvPr>
        </p:nvSpPr>
        <p:spPr>
          <a:xfrm>
            <a:off x="479738" y="1673723"/>
            <a:ext cx="8430346" cy="948976"/>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Wingdings" panose="05000000000000000000" pitchFamily="2" charset="2"/>
              <a:buChar char="q"/>
            </a:pPr>
            <a:r>
              <a:rPr lang="en-US" sz="1800" dirty="0">
                <a:solidFill>
                  <a:srgbClr val="202124"/>
                </a:solidFill>
                <a:effectLst/>
                <a:latin typeface="Roboto" panose="02000000000000000000" pitchFamily="2" charset="0"/>
                <a:ea typeface="Calibri" panose="020F0502020204030204" pitchFamily="34" charset="0"/>
                <a:cs typeface="Arial" panose="020B0604020202020204" pitchFamily="34" charset="0"/>
              </a:rPr>
              <a:t>HiFi sequencing method yields highly accurate long-read sequencing datasets with read lengths averaging 10–25 kb and accuracies greater than 99.5%.</a:t>
            </a:r>
            <a:endParaRPr dirty="0"/>
          </a:p>
        </p:txBody>
      </p:sp>
      <p:sp>
        <p:nvSpPr>
          <p:cNvPr id="7" name="TextBox 6">
            <a:extLst>
              <a:ext uri="{FF2B5EF4-FFF2-40B4-BE49-F238E27FC236}">
                <a16:creationId xmlns:a16="http://schemas.microsoft.com/office/drawing/2014/main" id="{7D45FD2F-F92F-480C-9389-DE8733433561}"/>
              </a:ext>
            </a:extLst>
          </p:cNvPr>
          <p:cNvSpPr txBox="1"/>
          <p:nvPr/>
        </p:nvSpPr>
        <p:spPr>
          <a:xfrm>
            <a:off x="479738" y="2778656"/>
            <a:ext cx="8664262" cy="923330"/>
          </a:xfrm>
          <a:prstGeom prst="rect">
            <a:avLst/>
          </a:prstGeom>
          <a:noFill/>
        </p:spPr>
        <p:txBody>
          <a:bodyPr wrap="square">
            <a:spAutoFit/>
          </a:bodyPr>
          <a:lstStyle/>
          <a:p>
            <a:pPr marL="285750" indent="-285750">
              <a:buClr>
                <a:schemeClr val="lt1"/>
              </a:buClr>
              <a:buSzPts val="2800"/>
              <a:buFont typeface="Wingdings" panose="05000000000000000000" pitchFamily="2" charset="2"/>
              <a:buChar char="q"/>
            </a:pPr>
            <a:r>
              <a:rPr lang="en-US" sz="1800" dirty="0">
                <a:solidFill>
                  <a:srgbClr val="202124"/>
                </a:solidFill>
                <a:latin typeface="Roboto" panose="02000000000000000000" pitchFamily="2" charset="0"/>
                <a:cs typeface="Arial" panose="020B0604020202020204" pitchFamily="34" charset="0"/>
                <a:sym typeface="Roboto Slab"/>
              </a:rPr>
              <a:t>These accurate long reads can be used to improve results for complex applications such as single nucleotide and structural variant detection, genome assembly, assembly of difficult polyploid or highly repetitive genomes.</a:t>
            </a:r>
            <a:endParaRPr lang="ar-EG" sz="1800" dirty="0">
              <a:solidFill>
                <a:srgbClr val="202124"/>
              </a:solidFill>
              <a:latin typeface="Roboto" panose="02000000000000000000" pitchFamily="2" charset="0"/>
              <a:cs typeface="Arial" panose="020B0604020202020204" pitchFamily="34" charset="0"/>
              <a:sym typeface="Roboto Slab"/>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3" name="Google Shape;2013;p43"/>
          <p:cNvSpPr txBox="1">
            <a:spLocks noGrp="1"/>
          </p:cNvSpPr>
          <p:nvPr>
            <p:ph type="title"/>
          </p:nvPr>
        </p:nvSpPr>
        <p:spPr>
          <a:xfrm>
            <a:off x="1332300" y="972402"/>
            <a:ext cx="6479400" cy="2404800"/>
          </a:xfrm>
          <a:prstGeom prst="rect">
            <a:avLst/>
          </a:prstGeom>
        </p:spPr>
        <p:txBody>
          <a:bodyPr spcFirstLastPara="1" wrap="square" lIns="91425" tIns="91425" rIns="91425" bIns="91425" anchor="ctr" anchorCtr="0">
            <a:noAutofit/>
          </a:bodyPr>
          <a:lstStyle/>
          <a:p>
            <a:r>
              <a:rPr lang="en-US" dirty="0">
                <a:solidFill>
                  <a:schemeClr val="dk1"/>
                </a:solidFill>
              </a:rPr>
              <a:t>HI–C Technology</a:t>
            </a:r>
            <a:endParaRPr dirty="0">
              <a:solidFill>
                <a:schemeClr val="dk1"/>
              </a:solidFill>
            </a:endParaRPr>
          </a:p>
        </p:txBody>
      </p:sp>
      <p:sp>
        <p:nvSpPr>
          <p:cNvPr id="2" name="TextBox 1">
            <a:extLst>
              <a:ext uri="{FF2B5EF4-FFF2-40B4-BE49-F238E27FC236}">
                <a16:creationId xmlns:a16="http://schemas.microsoft.com/office/drawing/2014/main" id="{478B22EF-AF46-43A0-8F50-CFA9BB32A015}"/>
              </a:ext>
            </a:extLst>
          </p:cNvPr>
          <p:cNvSpPr txBox="1"/>
          <p:nvPr/>
        </p:nvSpPr>
        <p:spPr>
          <a:xfrm>
            <a:off x="2402958" y="2823204"/>
            <a:ext cx="7109637" cy="553998"/>
          </a:xfrm>
          <a:prstGeom prst="rect">
            <a:avLst/>
          </a:prstGeom>
          <a:noFill/>
        </p:spPr>
        <p:txBody>
          <a:bodyPr wrap="square" rtlCol="1">
            <a:spAutoFit/>
          </a:bodyPr>
          <a:lstStyle/>
          <a:p>
            <a:r>
              <a:rPr lang="en-US" sz="1600" b="1" kern="1800" dirty="0">
                <a:solidFill>
                  <a:schemeClr val="tx2">
                    <a:lumMod val="25000"/>
                  </a:schemeClr>
                </a:solidFill>
                <a:effectLst/>
                <a:latin typeface="Times New Roman" panose="02020603050405020304" pitchFamily="18" charset="0"/>
                <a:ea typeface="Times New Roman" panose="02020603050405020304" pitchFamily="18" charset="0"/>
                <a:cs typeface="Arial" panose="020B0604020202020204" pitchFamily="34" charset="0"/>
              </a:rPr>
              <a:t>Hi-C: A Method to Study the Three-dimensional Architecture of Genomes.</a:t>
            </a:r>
            <a:endParaRPr lang="en-US" sz="1600" dirty="0">
              <a:solidFill>
                <a:schemeClr val="tx2">
                  <a:lumMod val="25000"/>
                </a:schemeClr>
              </a:solidFill>
              <a:effectLst/>
              <a:latin typeface="Calibri" panose="020F0502020204030204" pitchFamily="34" charset="0"/>
              <a:ea typeface="Calibri" panose="020F0502020204030204" pitchFamily="34" charset="0"/>
              <a:cs typeface="Arial" panose="020B0604020202020204" pitchFamily="34" charset="0"/>
            </a:endParaRPr>
          </a:p>
          <a:p>
            <a:endParaRPr lang="ar-EG" dirty="0"/>
          </a:p>
        </p:txBody>
      </p:sp>
      <p:sp>
        <p:nvSpPr>
          <p:cNvPr id="3" name="TextBox 2">
            <a:extLst>
              <a:ext uri="{FF2B5EF4-FFF2-40B4-BE49-F238E27FC236}">
                <a16:creationId xmlns:a16="http://schemas.microsoft.com/office/drawing/2014/main" id="{0E8F6DD0-1464-4FD4-8A01-C8E8154D7299}"/>
              </a:ext>
            </a:extLst>
          </p:cNvPr>
          <p:cNvSpPr txBox="1"/>
          <p:nvPr/>
        </p:nvSpPr>
        <p:spPr>
          <a:xfrm>
            <a:off x="163031" y="4069830"/>
            <a:ext cx="6159795" cy="800219"/>
          </a:xfrm>
          <a:prstGeom prst="rect">
            <a:avLst/>
          </a:prstGeom>
          <a:noFill/>
        </p:spPr>
        <p:txBody>
          <a:bodyPr wrap="square" rtlCol="1">
            <a:spAutoFit/>
          </a:bodyPr>
          <a:lstStyle/>
          <a:p>
            <a:r>
              <a:rPr lang="en-US" sz="1600" b="1" kern="1800" dirty="0">
                <a:solidFill>
                  <a:schemeClr val="tx2">
                    <a:lumMod val="25000"/>
                  </a:schemeClr>
                </a:solidFill>
                <a:latin typeface="Times New Roman" panose="02020603050405020304" pitchFamily="18" charset="0"/>
                <a:cs typeface="Arial" panose="020B0604020202020204" pitchFamily="34" charset="0"/>
              </a:rPr>
              <a:t>Hi-C (or standard Hi-C) is a high-throughput </a:t>
            </a:r>
            <a:r>
              <a:rPr lang="en-US" sz="1600" b="1" kern="1800" dirty="0">
                <a:solidFill>
                  <a:schemeClr val="tx2">
                    <a:lumMod val="25000"/>
                  </a:schemeClr>
                </a:solidFill>
                <a:latin typeface="Times New Roman" panose="02020603050405020304" pitchFamily="18" charset="0"/>
                <a:cs typeface="Arial" panose="020B0604020202020204" pitchFamily="34" charset="0"/>
                <a:hlinkClick r:id="rId3" tooltip="Genomics">
                  <a:extLst>
                    <a:ext uri="{A12FA001-AC4F-418D-AE19-62706E023703}">
                      <ahyp:hlinkClr xmlns:ahyp="http://schemas.microsoft.com/office/drawing/2018/hyperlinkcolor" val="tx"/>
                    </a:ext>
                  </a:extLst>
                </a:hlinkClick>
              </a:rPr>
              <a:t>genomic</a:t>
            </a:r>
            <a:r>
              <a:rPr lang="en-US" sz="1600" b="1" kern="1800" dirty="0">
                <a:solidFill>
                  <a:schemeClr val="tx2">
                    <a:lumMod val="25000"/>
                  </a:schemeClr>
                </a:solidFill>
                <a:latin typeface="Times New Roman" panose="02020603050405020304" pitchFamily="18" charset="0"/>
                <a:cs typeface="Arial" panose="020B0604020202020204" pitchFamily="34" charset="0"/>
              </a:rPr>
              <a:t> and </a:t>
            </a:r>
            <a:r>
              <a:rPr lang="en-US" sz="1600" b="1" kern="1800" dirty="0">
                <a:solidFill>
                  <a:schemeClr val="tx2">
                    <a:lumMod val="25000"/>
                  </a:schemeClr>
                </a:solidFill>
                <a:latin typeface="Times New Roman" panose="02020603050405020304" pitchFamily="18" charset="0"/>
                <a:cs typeface="Arial" panose="020B0604020202020204" pitchFamily="34" charset="0"/>
                <a:hlinkClick r:id="rId4" tooltip="Epigenomics">
                  <a:extLst>
                    <a:ext uri="{A12FA001-AC4F-418D-AE19-62706E023703}">
                      <ahyp:hlinkClr xmlns:ahyp="http://schemas.microsoft.com/office/drawing/2018/hyperlinkcolor" val="tx"/>
                    </a:ext>
                  </a:extLst>
                </a:hlinkClick>
              </a:rPr>
              <a:t>epigenomic</a:t>
            </a:r>
            <a:r>
              <a:rPr lang="en-US" sz="1600" b="1" kern="1800" dirty="0">
                <a:solidFill>
                  <a:schemeClr val="tx2">
                    <a:lumMod val="25000"/>
                  </a:schemeClr>
                </a:solidFill>
                <a:latin typeface="Times New Roman" panose="02020603050405020304" pitchFamily="18" charset="0"/>
                <a:cs typeface="Arial" panose="020B0604020202020204" pitchFamily="34" charset="0"/>
              </a:rPr>
              <a:t> technique first described in 2009 by Lieberman-Aiden.</a:t>
            </a:r>
          </a:p>
          <a:p>
            <a:endParaRPr lang="ar-EG" dirty="0"/>
          </a:p>
        </p:txBody>
      </p:sp>
    </p:spTree>
    <p:extLst>
      <p:ext uri="{BB962C8B-B14F-4D97-AF65-F5344CB8AC3E}">
        <p14:creationId xmlns:p14="http://schemas.microsoft.com/office/powerpoint/2010/main" val="758069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8"/>
        <p:cNvGrpSpPr/>
        <p:nvPr/>
      </p:nvGrpSpPr>
      <p:grpSpPr>
        <a:xfrm>
          <a:off x="0" y="0"/>
          <a:ext cx="0" cy="0"/>
          <a:chOff x="0" y="0"/>
          <a:chExt cx="0" cy="0"/>
        </a:xfrm>
      </p:grpSpPr>
      <p:grpSp>
        <p:nvGrpSpPr>
          <p:cNvPr id="1860" name="Google Shape;1860;p36"/>
          <p:cNvGrpSpPr/>
          <p:nvPr/>
        </p:nvGrpSpPr>
        <p:grpSpPr>
          <a:xfrm rot="2120665">
            <a:off x="806012" y="-112309"/>
            <a:ext cx="385166" cy="357746"/>
            <a:chOff x="2797467" y="161118"/>
            <a:chExt cx="1396959" cy="1297507"/>
          </a:xfrm>
        </p:grpSpPr>
        <p:sp>
          <p:nvSpPr>
            <p:cNvPr id="1861" name="Google Shape;1861;p36"/>
            <p:cNvSpPr/>
            <p:nvPr/>
          </p:nvSpPr>
          <p:spPr>
            <a:xfrm>
              <a:off x="2797467" y="161118"/>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6"/>
            <p:cNvSpPr/>
            <p:nvPr/>
          </p:nvSpPr>
          <p:spPr>
            <a:xfrm>
              <a:off x="3367846" y="161118"/>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6"/>
            <p:cNvSpPr/>
            <p:nvPr/>
          </p:nvSpPr>
          <p:spPr>
            <a:xfrm>
              <a:off x="3938226" y="161118"/>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6"/>
            <p:cNvSpPr/>
            <p:nvPr/>
          </p:nvSpPr>
          <p:spPr>
            <a:xfrm>
              <a:off x="2797467" y="678550"/>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6"/>
            <p:cNvSpPr/>
            <p:nvPr/>
          </p:nvSpPr>
          <p:spPr>
            <a:xfrm>
              <a:off x="3367821" y="678550"/>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6"/>
            <p:cNvSpPr/>
            <p:nvPr/>
          </p:nvSpPr>
          <p:spPr>
            <a:xfrm>
              <a:off x="3938201" y="678550"/>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6"/>
            <p:cNvSpPr/>
            <p:nvPr/>
          </p:nvSpPr>
          <p:spPr>
            <a:xfrm>
              <a:off x="2797467" y="1196125"/>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6"/>
            <p:cNvSpPr/>
            <p:nvPr/>
          </p:nvSpPr>
          <p:spPr>
            <a:xfrm>
              <a:off x="3367821" y="1196125"/>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6"/>
            <p:cNvSpPr/>
            <p:nvPr/>
          </p:nvSpPr>
          <p:spPr>
            <a:xfrm>
              <a:off x="3938201" y="1196125"/>
              <a:ext cx="256200" cy="262500"/>
            </a:xfrm>
            <a:prstGeom prst="ellipse">
              <a:avLst/>
            </a:prstGeom>
            <a:solidFill>
              <a:srgbClr val="2970B1">
                <a:alpha val="5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1" name="Google Shape;1871;p36"/>
          <p:cNvSpPr txBox="1">
            <a:spLocks noGrp="1"/>
          </p:cNvSpPr>
          <p:nvPr>
            <p:ph type="title" idx="2"/>
          </p:nvPr>
        </p:nvSpPr>
        <p:spPr>
          <a:xfrm flipH="1">
            <a:off x="257016" y="943650"/>
            <a:ext cx="8454592" cy="1558546"/>
          </a:xfrm>
          <a:prstGeom prst="rect">
            <a:avLst/>
          </a:prstGeom>
        </p:spPr>
        <p:txBody>
          <a:bodyPr spcFirstLastPara="1" wrap="square" lIns="91425" tIns="91425" rIns="91425" bIns="91425" anchor="t" anchorCtr="0">
            <a:noAutofit/>
          </a:bodyPr>
          <a:lstStyle/>
          <a:p>
            <a:pPr marL="285750" indent="-285750">
              <a:lnSpc>
                <a:spcPct val="107000"/>
              </a:lnSpc>
              <a:spcAft>
                <a:spcPts val="800"/>
              </a:spcAft>
              <a:buFont typeface="Wingdings" panose="05000000000000000000" pitchFamily="2" charset="2"/>
              <a:buChar char="q"/>
            </a:pPr>
            <a:r>
              <a:rPr lang="en-US" sz="1800" dirty="0">
                <a:effectLst/>
                <a:latin typeface="Century Gothic" panose="020B0502020202020204" pitchFamily="34" charset="0"/>
                <a:ea typeface="Calibri" panose="020F0502020204030204" pitchFamily="34" charset="0"/>
                <a:cs typeface="Arial" panose="020B0604020202020204" pitchFamily="34" charset="0"/>
              </a:rPr>
              <a:t>Hi-C is considered as a derivative of a series of chromosome conformation capture technologies, including but not limited to 3C (chromosome conformation capture), 4C (chromosome conformation capture-on-chip/circular chromosome conformation capture), and 5C (chromosome conformation capture carbon copy).</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7B616822-D3F7-4499-BFCE-B3FAB45D2FE2}"/>
              </a:ext>
            </a:extLst>
          </p:cNvPr>
          <p:cNvSpPr txBox="1"/>
          <p:nvPr/>
        </p:nvSpPr>
        <p:spPr>
          <a:xfrm>
            <a:off x="257016" y="2722522"/>
            <a:ext cx="8454592" cy="1477328"/>
          </a:xfrm>
          <a:prstGeom prst="rect">
            <a:avLst/>
          </a:prstGeom>
          <a:noFill/>
        </p:spPr>
        <p:txBody>
          <a:bodyPr wrap="square" rtlCol="1">
            <a:spAutoFit/>
          </a:bodyPr>
          <a:lstStyle/>
          <a:p>
            <a:pPr marL="285750" indent="-285750">
              <a:buClr>
                <a:schemeClr val="bg1"/>
              </a:buClr>
              <a:buFont typeface="Wingdings" panose="05000000000000000000" pitchFamily="2" charset="2"/>
              <a:buChar char="q"/>
            </a:pPr>
            <a:r>
              <a:rPr lang="en-US" sz="1800" dirty="0">
                <a:solidFill>
                  <a:schemeClr val="lt1"/>
                </a:solidFill>
                <a:latin typeface="Century Gothic" panose="020B0502020202020204" pitchFamily="34" charset="0"/>
                <a:cs typeface="Arial" panose="020B0604020202020204" pitchFamily="34" charset="0"/>
                <a:sym typeface="Roboto Slab"/>
              </a:rPr>
              <a:t>Hi-C comprehensively detects genome-wide chromatin interactions in the cell nucleus by combining 3C and next-generation sequencing (NGS) approaches and has been considered as a qualitative leap in C-technology (chromosome conformation capture-based technologies) development and the beginning of 3D genomics.</a:t>
            </a:r>
            <a:endParaRPr lang="ar-EG" sz="1800" dirty="0">
              <a:solidFill>
                <a:schemeClr val="lt1"/>
              </a:solidFill>
              <a:latin typeface="Century Gothic" panose="020B0502020202020204" pitchFamily="34" charset="0"/>
              <a:cs typeface="Arial" panose="020B0604020202020204" pitchFamily="34" charset="0"/>
              <a:sym typeface="Roboto Slab"/>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ome | Oluwatosin Oluwadare">
            <a:extLst>
              <a:ext uri="{FF2B5EF4-FFF2-40B4-BE49-F238E27FC236}">
                <a16:creationId xmlns:a16="http://schemas.microsoft.com/office/drawing/2014/main" id="{A7FACF24-3CD2-40EB-8F0E-1186A656048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005" y="297712"/>
            <a:ext cx="8291702" cy="4118344"/>
          </a:xfrm>
          <a:prstGeom prst="rect">
            <a:avLst/>
          </a:prstGeom>
          <a:noFill/>
          <a:ln>
            <a:noFill/>
          </a:ln>
        </p:spPr>
      </p:pic>
    </p:spTree>
    <p:extLst>
      <p:ext uri="{BB962C8B-B14F-4D97-AF65-F5344CB8AC3E}">
        <p14:creationId xmlns:p14="http://schemas.microsoft.com/office/powerpoint/2010/main" val="4111419057"/>
      </p:ext>
    </p:extLst>
  </p:cSld>
  <p:clrMapOvr>
    <a:masterClrMapping/>
  </p:clrMapOvr>
</p:sld>
</file>

<file path=ppt/theme/theme1.xml><?xml version="1.0" encoding="utf-8"?>
<a:theme xmlns:a="http://schemas.openxmlformats.org/drawingml/2006/main" name="Tax Consulting by Slidesgo">
  <a:themeElements>
    <a:clrScheme name="Simple Light">
      <a:dk1>
        <a:srgbClr val="D50000"/>
      </a:dk1>
      <a:lt1>
        <a:srgbClr val="2970B1"/>
      </a:lt1>
      <a:dk2>
        <a:srgbClr val="4D8FCB"/>
      </a:dk2>
      <a:lt2>
        <a:srgbClr val="F3F3F3"/>
      </a:lt2>
      <a:accent1>
        <a:srgbClr val="EA9999"/>
      </a:accent1>
      <a:accent2>
        <a:srgbClr val="FFFFFF"/>
      </a:accent2>
      <a:accent3>
        <a:srgbClr val="E7F0F8"/>
      </a:accent3>
      <a:accent4>
        <a:srgbClr val="FFD966"/>
      </a:accent4>
      <a:accent5>
        <a:srgbClr val="2970B1"/>
      </a:accent5>
      <a:accent6>
        <a:srgbClr val="4D8FCB"/>
      </a:accent6>
      <a:hlink>
        <a:srgbClr val="2970B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842</Words>
  <Application>Microsoft Office PowerPoint</Application>
  <PresentationFormat>On-screen Show (16:9)</PresentationFormat>
  <Paragraphs>68</Paragraphs>
  <Slides>21</Slides>
  <Notes>16</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21</vt:i4>
      </vt:variant>
    </vt:vector>
  </HeadingPairs>
  <TitlesOfParts>
    <vt:vector size="38" baseType="lpstr">
      <vt:lpstr>Showcard Gothic</vt:lpstr>
      <vt:lpstr>Bitter</vt:lpstr>
      <vt:lpstr>Bell MT</vt:lpstr>
      <vt:lpstr>Times New Roman</vt:lpstr>
      <vt:lpstr>Microsoft Sans Serif</vt:lpstr>
      <vt:lpstr>Roboto Slab</vt:lpstr>
      <vt:lpstr>Arial</vt:lpstr>
      <vt:lpstr>Bahnschrift SemiBold</vt:lpstr>
      <vt:lpstr>Segoe UI</vt:lpstr>
      <vt:lpstr>Century Gothic</vt:lpstr>
      <vt:lpstr>Wingdings</vt:lpstr>
      <vt:lpstr>Roboto</vt:lpstr>
      <vt:lpstr>Calibri</vt:lpstr>
      <vt:lpstr>Courier New</vt:lpstr>
      <vt:lpstr>IBM Plex Sans</vt:lpstr>
      <vt:lpstr>IBM Plex Sans SemiBold</vt:lpstr>
      <vt:lpstr>Tax Consulting by Slidesgo</vt:lpstr>
      <vt:lpstr> Algorithm Final Project</vt:lpstr>
      <vt:lpstr>Contents of This Presentation</vt:lpstr>
      <vt:lpstr>Human health and biodiversity genomics.</vt:lpstr>
      <vt:lpstr>Haplotype-resolved or phased genome assembly.</vt:lpstr>
      <vt:lpstr>HI-FI Algorithm (Hifiasm)</vt:lpstr>
      <vt:lpstr>HiFi sequencing method yields highly accurate long-read sequencing datasets with read lengths averaging 10–25 kb and accuracies greater than 99.5%.</vt:lpstr>
      <vt:lpstr>HI–C Technology</vt:lpstr>
      <vt:lpstr>Hi-C is considered as a derivative of a series of chromosome conformation capture technologies, including but not limited to 3C (chromosome conformation capture), 4C (chromosome conformation capture-on-chip/circular chromosome conformation capture), and 5C (chromosome conformation capture carbon copy).</vt:lpstr>
      <vt:lpstr>PowerPoint Presentation</vt:lpstr>
      <vt:lpstr>Tools</vt:lpstr>
      <vt:lpstr>WhatsHap </vt:lpstr>
      <vt:lpstr>WhatsHap </vt:lpstr>
      <vt:lpstr>PowerPoint Presentation</vt:lpstr>
      <vt:lpstr>HapCut </vt:lpstr>
      <vt:lpstr>PowerPoint Presentation</vt:lpstr>
      <vt:lpstr>Graph </vt:lpstr>
      <vt:lpstr>PowerPoint Presentation</vt:lpstr>
      <vt:lpstr>ERGA</vt:lpstr>
      <vt:lpstr>PowerPoint Presentation</vt:lpstr>
      <vt:lpstr>References</vt:lpstr>
      <vt:lpstr>Team Members: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Tax Consulting </dc:title>
  <cp:lastModifiedBy>doaa 20367654</cp:lastModifiedBy>
  <cp:revision>32</cp:revision>
  <dcterms:modified xsi:type="dcterms:W3CDTF">2022-05-28T09:48:13Z</dcterms:modified>
</cp:coreProperties>
</file>